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sldIdLst>
    <p:sldId id="258" r:id="rId5"/>
    <p:sldId id="257" r:id="rId6"/>
    <p:sldId id="259" r:id="rId7"/>
    <p:sldId id="260" r:id="rId8"/>
    <p:sldId id="261" r:id="rId9"/>
    <p:sldId id="262" r:id="rId10"/>
    <p:sldId id="263" r:id="rId11"/>
    <p:sldId id="256" r:id="rId12"/>
  </p:sldIdLst>
  <p:sldSz cx="51206400" cy="28803600"/>
  <p:notesSz cx="6858000" cy="9144000"/>
  <p:defaultTextStyle>
    <a:defPPr>
      <a:defRPr lang="en-US"/>
    </a:defPPr>
    <a:lvl1pPr marL="0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1pPr>
    <a:lvl2pPr marL="1931125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2pPr>
    <a:lvl3pPr marL="3862250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3pPr>
    <a:lvl4pPr marL="5793375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4pPr>
    <a:lvl5pPr marL="7724500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5pPr>
    <a:lvl6pPr marL="9655625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6pPr>
    <a:lvl7pPr marL="11586750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7pPr>
    <a:lvl8pPr marL="13517875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8pPr>
    <a:lvl9pPr marL="15449000" algn="l" defTabSz="3862250" rtl="0" eaLnBrk="1" latinLnBrk="0" hangingPunct="1">
      <a:defRPr sz="76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3653"/>
    <a:srgbClr val="1E187C"/>
    <a:srgbClr val="827CE4"/>
    <a:srgbClr val="B1B7BB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F57F2F-9EC6-9161-FE6A-99D013869B79}" v="1" dt="2025-01-28T19:14:20.353"/>
    <p1510:client id="{2A5AC416-ABE5-4D6D-873F-43DEE708B7E8}" v="178" dt="2025-01-28T19:34:20.278"/>
    <p1510:client id="{9CED9B0A-7AA4-4060-BB0A-2D285854BD46}" v="8" dt="2025-01-28T18:39:30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492" y="28"/>
      </p:cViewPr>
      <p:guideLst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D-3040-B4BD-DA5B0B72B9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ED-3040-B4BD-DA5B0B72B9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ED-3040-B4BD-DA5B0B72B9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009984"/>
        <c:axId val="176011520"/>
      </c:barChart>
      <c:catAx>
        <c:axId val="17600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11520"/>
        <c:crosses val="autoZero"/>
        <c:auto val="1"/>
        <c:lblAlgn val="ctr"/>
        <c:lblOffset val="100"/>
        <c:noMultiLvlLbl val="0"/>
      </c:catAx>
      <c:valAx>
        <c:axId val="17601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00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4C9A5-FE95-FF45-AD09-E5D89AEB058F}" type="doc">
      <dgm:prSet loTypeId="urn:microsoft.com/office/officeart/2005/8/layout/process3" loCatId="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970A6AC6-6871-B14A-9951-26D0906854C3}">
      <dgm:prSet phldrT="[Text]" phldr="1"/>
      <dgm:spPr/>
      <dgm:t>
        <a:bodyPr/>
        <a:lstStyle/>
        <a:p>
          <a:endParaRPr lang="en-US"/>
        </a:p>
      </dgm:t>
    </dgm:pt>
    <dgm:pt modelId="{785F0AAE-2BB5-474A-99DF-ECE9E433CAF2}" type="parTrans" cxnId="{3ED69A77-26F3-9F49-808E-80A52FBF16FC}">
      <dgm:prSet/>
      <dgm:spPr/>
      <dgm:t>
        <a:bodyPr/>
        <a:lstStyle/>
        <a:p>
          <a:endParaRPr lang="en-US"/>
        </a:p>
      </dgm:t>
    </dgm:pt>
    <dgm:pt modelId="{FDA70478-1ED0-CE4D-A3B1-87AADE3A1FFA}" type="sibTrans" cxnId="{3ED69A77-26F3-9F49-808E-80A52FBF16FC}">
      <dgm:prSet/>
      <dgm:spPr/>
      <dgm:t>
        <a:bodyPr/>
        <a:lstStyle/>
        <a:p>
          <a:endParaRPr lang="en-US"/>
        </a:p>
      </dgm:t>
    </dgm:pt>
    <dgm:pt modelId="{6F8A807A-4CC8-B743-BDB0-85DD6C35E3D5}">
      <dgm:prSet phldrT="[Text]" phldr="1"/>
      <dgm:spPr/>
      <dgm:t>
        <a:bodyPr/>
        <a:lstStyle/>
        <a:p>
          <a:endParaRPr lang="en-US"/>
        </a:p>
      </dgm:t>
    </dgm:pt>
    <dgm:pt modelId="{D6C53491-15EA-8E4D-A702-AFD3BE8E60E2}" type="parTrans" cxnId="{129CF11F-73B6-CD4E-B841-04442DAC13DE}">
      <dgm:prSet/>
      <dgm:spPr/>
      <dgm:t>
        <a:bodyPr/>
        <a:lstStyle/>
        <a:p>
          <a:endParaRPr lang="en-US"/>
        </a:p>
      </dgm:t>
    </dgm:pt>
    <dgm:pt modelId="{929F8D7F-B9AD-3C4C-81FE-EB8D4E82F430}" type="sibTrans" cxnId="{129CF11F-73B6-CD4E-B841-04442DAC13DE}">
      <dgm:prSet/>
      <dgm:spPr/>
      <dgm:t>
        <a:bodyPr/>
        <a:lstStyle/>
        <a:p>
          <a:endParaRPr lang="en-US"/>
        </a:p>
      </dgm:t>
    </dgm:pt>
    <dgm:pt modelId="{22A3DE9D-5A21-0142-9B1D-109E3F4B6200}">
      <dgm:prSet phldrT="[Text]" phldr="1"/>
      <dgm:spPr/>
      <dgm:t>
        <a:bodyPr/>
        <a:lstStyle/>
        <a:p>
          <a:endParaRPr lang="en-US"/>
        </a:p>
      </dgm:t>
    </dgm:pt>
    <dgm:pt modelId="{B31ACD22-E6EB-2547-9F47-FE697B839525}" type="parTrans" cxnId="{2F09C7B1-388D-2A49-8EA1-19C48664CFE0}">
      <dgm:prSet/>
      <dgm:spPr/>
      <dgm:t>
        <a:bodyPr/>
        <a:lstStyle/>
        <a:p>
          <a:endParaRPr lang="en-US"/>
        </a:p>
      </dgm:t>
    </dgm:pt>
    <dgm:pt modelId="{6946E3C6-37D8-DB47-BA88-FEF4E56F3E5C}" type="sibTrans" cxnId="{2F09C7B1-388D-2A49-8EA1-19C48664CFE0}">
      <dgm:prSet/>
      <dgm:spPr/>
      <dgm:t>
        <a:bodyPr/>
        <a:lstStyle/>
        <a:p>
          <a:endParaRPr lang="en-US"/>
        </a:p>
      </dgm:t>
    </dgm:pt>
    <dgm:pt modelId="{A36A4D2D-7FFF-874D-921B-459C31ADE27B}">
      <dgm:prSet phldrT="[Text]" phldr="1"/>
      <dgm:spPr/>
      <dgm:t>
        <a:bodyPr/>
        <a:lstStyle/>
        <a:p>
          <a:endParaRPr lang="en-US"/>
        </a:p>
      </dgm:t>
    </dgm:pt>
    <dgm:pt modelId="{8B1CF88C-46A8-2F4C-9889-72BF21D933FC}" type="parTrans" cxnId="{32BD6BB4-58AA-7E47-BD92-FF405E7F0EC9}">
      <dgm:prSet/>
      <dgm:spPr/>
      <dgm:t>
        <a:bodyPr/>
        <a:lstStyle/>
        <a:p>
          <a:endParaRPr lang="en-US"/>
        </a:p>
      </dgm:t>
    </dgm:pt>
    <dgm:pt modelId="{48B535F5-2D6E-3F4A-AB2A-B3F900B4C8A4}" type="sibTrans" cxnId="{32BD6BB4-58AA-7E47-BD92-FF405E7F0EC9}">
      <dgm:prSet/>
      <dgm:spPr/>
      <dgm:t>
        <a:bodyPr/>
        <a:lstStyle/>
        <a:p>
          <a:endParaRPr lang="en-US"/>
        </a:p>
      </dgm:t>
    </dgm:pt>
    <dgm:pt modelId="{3C728CB7-C984-F947-B4D0-B45B6123E407}">
      <dgm:prSet phldrT="[Text]" phldr="1"/>
      <dgm:spPr/>
      <dgm:t>
        <a:bodyPr/>
        <a:lstStyle/>
        <a:p>
          <a:endParaRPr lang="en-US"/>
        </a:p>
      </dgm:t>
    </dgm:pt>
    <dgm:pt modelId="{9081152C-A6F5-C14F-8D51-DA2C4945A2C8}" type="parTrans" cxnId="{77F08A72-C315-5C4F-B821-161979996B15}">
      <dgm:prSet/>
      <dgm:spPr/>
      <dgm:t>
        <a:bodyPr/>
        <a:lstStyle/>
        <a:p>
          <a:endParaRPr lang="en-US"/>
        </a:p>
      </dgm:t>
    </dgm:pt>
    <dgm:pt modelId="{279EDD3C-2AE6-EF4C-8855-04491A76D2EC}" type="sibTrans" cxnId="{77F08A72-C315-5C4F-B821-161979996B15}">
      <dgm:prSet/>
      <dgm:spPr/>
      <dgm:t>
        <a:bodyPr/>
        <a:lstStyle/>
        <a:p>
          <a:endParaRPr lang="en-US"/>
        </a:p>
      </dgm:t>
    </dgm:pt>
    <dgm:pt modelId="{C2432A1D-BB4A-F34F-B289-12E842A28C6C}">
      <dgm:prSet phldrT="[Text]" phldr="1"/>
      <dgm:spPr/>
      <dgm:t>
        <a:bodyPr/>
        <a:lstStyle/>
        <a:p>
          <a:endParaRPr lang="en-US"/>
        </a:p>
      </dgm:t>
    </dgm:pt>
    <dgm:pt modelId="{4D1F29E6-19B8-2B46-896D-0712C29940A1}" type="parTrans" cxnId="{F8160FA4-208F-4245-99FD-4BF2950A5357}">
      <dgm:prSet/>
      <dgm:spPr/>
      <dgm:t>
        <a:bodyPr/>
        <a:lstStyle/>
        <a:p>
          <a:endParaRPr lang="en-US"/>
        </a:p>
      </dgm:t>
    </dgm:pt>
    <dgm:pt modelId="{3D9B8D5F-B6B8-0C4C-81AF-9B1FCB5BEE89}" type="sibTrans" cxnId="{F8160FA4-208F-4245-99FD-4BF2950A5357}">
      <dgm:prSet/>
      <dgm:spPr/>
      <dgm:t>
        <a:bodyPr/>
        <a:lstStyle/>
        <a:p>
          <a:endParaRPr lang="en-US"/>
        </a:p>
      </dgm:t>
    </dgm:pt>
    <dgm:pt modelId="{C3E7A390-B5A8-3046-8DC5-41C9781627A2}" type="pres">
      <dgm:prSet presAssocID="{76C4C9A5-FE95-FF45-AD09-E5D89AEB058F}" presName="linearFlow" presStyleCnt="0">
        <dgm:presLayoutVars>
          <dgm:dir/>
          <dgm:animLvl val="lvl"/>
          <dgm:resizeHandles val="exact"/>
        </dgm:presLayoutVars>
      </dgm:prSet>
      <dgm:spPr/>
    </dgm:pt>
    <dgm:pt modelId="{B1CFCD9C-F895-6B45-A88C-1B6E7E2C96DD}" type="pres">
      <dgm:prSet presAssocID="{970A6AC6-6871-B14A-9951-26D0906854C3}" presName="composite" presStyleCnt="0"/>
      <dgm:spPr/>
    </dgm:pt>
    <dgm:pt modelId="{99C6A247-BD60-FA4C-9728-76BB56FA7D49}" type="pres">
      <dgm:prSet presAssocID="{970A6AC6-6871-B14A-9951-26D0906854C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F13BEEF-CE5C-FF4A-94AE-29363BED68AC}" type="pres">
      <dgm:prSet presAssocID="{970A6AC6-6871-B14A-9951-26D0906854C3}" presName="parSh" presStyleLbl="node1" presStyleIdx="0" presStyleCnt="3"/>
      <dgm:spPr/>
    </dgm:pt>
    <dgm:pt modelId="{C6F51F75-D27F-5048-9E2E-F765BEAF4595}" type="pres">
      <dgm:prSet presAssocID="{970A6AC6-6871-B14A-9951-26D0906854C3}" presName="desTx" presStyleLbl="fgAcc1" presStyleIdx="0" presStyleCnt="3">
        <dgm:presLayoutVars>
          <dgm:bulletEnabled val="1"/>
        </dgm:presLayoutVars>
      </dgm:prSet>
      <dgm:spPr/>
    </dgm:pt>
    <dgm:pt modelId="{AB00EF58-0A05-AC47-B71B-6305A8473DEE}" type="pres">
      <dgm:prSet presAssocID="{FDA70478-1ED0-CE4D-A3B1-87AADE3A1FFA}" presName="sibTrans" presStyleLbl="sibTrans2D1" presStyleIdx="0" presStyleCnt="2"/>
      <dgm:spPr/>
    </dgm:pt>
    <dgm:pt modelId="{D6C682BC-3B93-C941-B420-1B3B3D6DAFB8}" type="pres">
      <dgm:prSet presAssocID="{FDA70478-1ED0-CE4D-A3B1-87AADE3A1FFA}" presName="connTx" presStyleLbl="sibTrans2D1" presStyleIdx="0" presStyleCnt="2"/>
      <dgm:spPr/>
    </dgm:pt>
    <dgm:pt modelId="{BD506AF0-6481-CD4D-A9D5-6B1EFE6C74A4}" type="pres">
      <dgm:prSet presAssocID="{22A3DE9D-5A21-0142-9B1D-109E3F4B6200}" presName="composite" presStyleCnt="0"/>
      <dgm:spPr/>
    </dgm:pt>
    <dgm:pt modelId="{35CA8C4A-2062-774A-862C-A64B79FC34C1}" type="pres">
      <dgm:prSet presAssocID="{22A3DE9D-5A21-0142-9B1D-109E3F4B620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7EEF47B-CB65-2B4F-9C0C-14AA188AA497}" type="pres">
      <dgm:prSet presAssocID="{22A3DE9D-5A21-0142-9B1D-109E3F4B6200}" presName="parSh" presStyleLbl="node1" presStyleIdx="1" presStyleCnt="3"/>
      <dgm:spPr/>
    </dgm:pt>
    <dgm:pt modelId="{3A9AC1DA-BCC0-9542-8FE6-09C98CBE9EAF}" type="pres">
      <dgm:prSet presAssocID="{22A3DE9D-5A21-0142-9B1D-109E3F4B6200}" presName="desTx" presStyleLbl="fgAcc1" presStyleIdx="1" presStyleCnt="3">
        <dgm:presLayoutVars>
          <dgm:bulletEnabled val="1"/>
        </dgm:presLayoutVars>
      </dgm:prSet>
      <dgm:spPr/>
    </dgm:pt>
    <dgm:pt modelId="{E26F9051-1466-8041-B47B-C567B733CBDB}" type="pres">
      <dgm:prSet presAssocID="{6946E3C6-37D8-DB47-BA88-FEF4E56F3E5C}" presName="sibTrans" presStyleLbl="sibTrans2D1" presStyleIdx="1" presStyleCnt="2"/>
      <dgm:spPr/>
    </dgm:pt>
    <dgm:pt modelId="{B0415160-953B-3F49-93F4-4B9021EDC76A}" type="pres">
      <dgm:prSet presAssocID="{6946E3C6-37D8-DB47-BA88-FEF4E56F3E5C}" presName="connTx" presStyleLbl="sibTrans2D1" presStyleIdx="1" presStyleCnt="2"/>
      <dgm:spPr/>
    </dgm:pt>
    <dgm:pt modelId="{21CD277D-3796-4049-873A-21FACCBD6223}" type="pres">
      <dgm:prSet presAssocID="{3C728CB7-C984-F947-B4D0-B45B6123E407}" presName="composite" presStyleCnt="0"/>
      <dgm:spPr/>
    </dgm:pt>
    <dgm:pt modelId="{34CA2C09-23B6-B84E-8A21-EE5F316C8935}" type="pres">
      <dgm:prSet presAssocID="{3C728CB7-C984-F947-B4D0-B45B6123E407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0591CBC-1A8F-AE41-B70C-B8F51D9A1DE0}" type="pres">
      <dgm:prSet presAssocID="{3C728CB7-C984-F947-B4D0-B45B6123E407}" presName="parSh" presStyleLbl="node1" presStyleIdx="2" presStyleCnt="3"/>
      <dgm:spPr/>
    </dgm:pt>
    <dgm:pt modelId="{98F6B588-53F5-DD42-8B88-38E72C29EF2D}" type="pres">
      <dgm:prSet presAssocID="{3C728CB7-C984-F947-B4D0-B45B6123E407}" presName="desTx" presStyleLbl="fgAcc1" presStyleIdx="2" presStyleCnt="3">
        <dgm:presLayoutVars>
          <dgm:bulletEnabled val="1"/>
        </dgm:presLayoutVars>
      </dgm:prSet>
      <dgm:spPr/>
    </dgm:pt>
  </dgm:ptLst>
  <dgm:cxnLst>
    <dgm:cxn modelId="{625D0F03-BCD5-3946-9CCB-A5C0141D4E68}" type="presOf" srcId="{A36A4D2D-7FFF-874D-921B-459C31ADE27B}" destId="{3A9AC1DA-BCC0-9542-8FE6-09C98CBE9EAF}" srcOrd="0" destOrd="0" presId="urn:microsoft.com/office/officeart/2005/8/layout/process3"/>
    <dgm:cxn modelId="{BC2AAF0A-6919-8A46-BCFC-565918C33285}" type="presOf" srcId="{C2432A1D-BB4A-F34F-B289-12E842A28C6C}" destId="{98F6B588-53F5-DD42-8B88-38E72C29EF2D}" srcOrd="0" destOrd="0" presId="urn:microsoft.com/office/officeart/2005/8/layout/process3"/>
    <dgm:cxn modelId="{C5159819-6D13-964D-A78C-CF757C9718D5}" type="presOf" srcId="{FDA70478-1ED0-CE4D-A3B1-87AADE3A1FFA}" destId="{D6C682BC-3B93-C941-B420-1B3B3D6DAFB8}" srcOrd="1" destOrd="0" presId="urn:microsoft.com/office/officeart/2005/8/layout/process3"/>
    <dgm:cxn modelId="{129CF11F-73B6-CD4E-B841-04442DAC13DE}" srcId="{970A6AC6-6871-B14A-9951-26D0906854C3}" destId="{6F8A807A-4CC8-B743-BDB0-85DD6C35E3D5}" srcOrd="0" destOrd="0" parTransId="{D6C53491-15EA-8E4D-A702-AFD3BE8E60E2}" sibTransId="{929F8D7F-B9AD-3C4C-81FE-EB8D4E82F430}"/>
    <dgm:cxn modelId="{788D0726-1E78-DD4D-80F5-4ABC94FF5CD5}" type="presOf" srcId="{6946E3C6-37D8-DB47-BA88-FEF4E56F3E5C}" destId="{E26F9051-1466-8041-B47B-C567B733CBDB}" srcOrd="0" destOrd="0" presId="urn:microsoft.com/office/officeart/2005/8/layout/process3"/>
    <dgm:cxn modelId="{4CDFA240-5BA8-D64E-BD1C-10FE3838962D}" type="presOf" srcId="{FDA70478-1ED0-CE4D-A3B1-87AADE3A1FFA}" destId="{AB00EF58-0A05-AC47-B71B-6305A8473DEE}" srcOrd="0" destOrd="0" presId="urn:microsoft.com/office/officeart/2005/8/layout/process3"/>
    <dgm:cxn modelId="{11F8E847-C73E-D144-B830-49804EA3A5E6}" type="presOf" srcId="{3C728CB7-C984-F947-B4D0-B45B6123E407}" destId="{10591CBC-1A8F-AE41-B70C-B8F51D9A1DE0}" srcOrd="1" destOrd="0" presId="urn:microsoft.com/office/officeart/2005/8/layout/process3"/>
    <dgm:cxn modelId="{77F08A72-C315-5C4F-B821-161979996B15}" srcId="{76C4C9A5-FE95-FF45-AD09-E5D89AEB058F}" destId="{3C728CB7-C984-F947-B4D0-B45B6123E407}" srcOrd="2" destOrd="0" parTransId="{9081152C-A6F5-C14F-8D51-DA2C4945A2C8}" sibTransId="{279EDD3C-2AE6-EF4C-8855-04491A76D2EC}"/>
    <dgm:cxn modelId="{3ED69A77-26F3-9F49-808E-80A52FBF16FC}" srcId="{76C4C9A5-FE95-FF45-AD09-E5D89AEB058F}" destId="{970A6AC6-6871-B14A-9951-26D0906854C3}" srcOrd="0" destOrd="0" parTransId="{785F0AAE-2BB5-474A-99DF-ECE9E433CAF2}" sibTransId="{FDA70478-1ED0-CE4D-A3B1-87AADE3A1FFA}"/>
    <dgm:cxn modelId="{B7D9BF80-74C8-4D42-A362-642654D517D0}" type="presOf" srcId="{6F8A807A-4CC8-B743-BDB0-85DD6C35E3D5}" destId="{C6F51F75-D27F-5048-9E2E-F765BEAF4595}" srcOrd="0" destOrd="0" presId="urn:microsoft.com/office/officeart/2005/8/layout/process3"/>
    <dgm:cxn modelId="{C05EA78E-B8D3-3944-83F9-41FE8278FE7B}" type="presOf" srcId="{970A6AC6-6871-B14A-9951-26D0906854C3}" destId="{99C6A247-BD60-FA4C-9728-76BB56FA7D49}" srcOrd="0" destOrd="0" presId="urn:microsoft.com/office/officeart/2005/8/layout/process3"/>
    <dgm:cxn modelId="{F8160FA4-208F-4245-99FD-4BF2950A5357}" srcId="{3C728CB7-C984-F947-B4D0-B45B6123E407}" destId="{C2432A1D-BB4A-F34F-B289-12E842A28C6C}" srcOrd="0" destOrd="0" parTransId="{4D1F29E6-19B8-2B46-896D-0712C29940A1}" sibTransId="{3D9B8D5F-B6B8-0C4C-81AF-9B1FCB5BEE89}"/>
    <dgm:cxn modelId="{6207DBA6-4353-5540-A018-6E2C5A6BA3F4}" type="presOf" srcId="{22A3DE9D-5A21-0142-9B1D-109E3F4B6200}" destId="{67EEF47B-CB65-2B4F-9C0C-14AA188AA497}" srcOrd="1" destOrd="0" presId="urn:microsoft.com/office/officeart/2005/8/layout/process3"/>
    <dgm:cxn modelId="{2F09C7B1-388D-2A49-8EA1-19C48664CFE0}" srcId="{76C4C9A5-FE95-FF45-AD09-E5D89AEB058F}" destId="{22A3DE9D-5A21-0142-9B1D-109E3F4B6200}" srcOrd="1" destOrd="0" parTransId="{B31ACD22-E6EB-2547-9F47-FE697B839525}" sibTransId="{6946E3C6-37D8-DB47-BA88-FEF4E56F3E5C}"/>
    <dgm:cxn modelId="{32BD6BB4-58AA-7E47-BD92-FF405E7F0EC9}" srcId="{22A3DE9D-5A21-0142-9B1D-109E3F4B6200}" destId="{A36A4D2D-7FFF-874D-921B-459C31ADE27B}" srcOrd="0" destOrd="0" parTransId="{8B1CF88C-46A8-2F4C-9889-72BF21D933FC}" sibTransId="{48B535F5-2D6E-3F4A-AB2A-B3F900B4C8A4}"/>
    <dgm:cxn modelId="{096FC0BC-2640-3A49-AC90-4AC7CDA0BC1F}" type="presOf" srcId="{22A3DE9D-5A21-0142-9B1D-109E3F4B6200}" destId="{35CA8C4A-2062-774A-862C-A64B79FC34C1}" srcOrd="0" destOrd="0" presId="urn:microsoft.com/office/officeart/2005/8/layout/process3"/>
    <dgm:cxn modelId="{9EC361C0-749E-7947-BD92-6ECA78EFCE08}" type="presOf" srcId="{970A6AC6-6871-B14A-9951-26D0906854C3}" destId="{3F13BEEF-CE5C-FF4A-94AE-29363BED68AC}" srcOrd="1" destOrd="0" presId="urn:microsoft.com/office/officeart/2005/8/layout/process3"/>
    <dgm:cxn modelId="{3233FCCC-387F-FF45-B786-1B00F0BF4270}" type="presOf" srcId="{76C4C9A5-FE95-FF45-AD09-E5D89AEB058F}" destId="{C3E7A390-B5A8-3046-8DC5-41C9781627A2}" srcOrd="0" destOrd="0" presId="urn:microsoft.com/office/officeart/2005/8/layout/process3"/>
    <dgm:cxn modelId="{0C9BBBD2-C745-DA42-89FA-7AA2BF7CD97A}" type="presOf" srcId="{6946E3C6-37D8-DB47-BA88-FEF4E56F3E5C}" destId="{B0415160-953B-3F49-93F4-4B9021EDC76A}" srcOrd="1" destOrd="0" presId="urn:microsoft.com/office/officeart/2005/8/layout/process3"/>
    <dgm:cxn modelId="{555289E4-EE2C-B34F-8B28-9AAC4DB4D542}" type="presOf" srcId="{3C728CB7-C984-F947-B4D0-B45B6123E407}" destId="{34CA2C09-23B6-B84E-8A21-EE5F316C8935}" srcOrd="0" destOrd="0" presId="urn:microsoft.com/office/officeart/2005/8/layout/process3"/>
    <dgm:cxn modelId="{FE005006-C56D-0B44-A809-5A59485D3030}" type="presParOf" srcId="{C3E7A390-B5A8-3046-8DC5-41C9781627A2}" destId="{B1CFCD9C-F895-6B45-A88C-1B6E7E2C96DD}" srcOrd="0" destOrd="0" presId="urn:microsoft.com/office/officeart/2005/8/layout/process3"/>
    <dgm:cxn modelId="{F14CDFD1-817A-824B-AD6E-4D6B89400BC4}" type="presParOf" srcId="{B1CFCD9C-F895-6B45-A88C-1B6E7E2C96DD}" destId="{99C6A247-BD60-FA4C-9728-76BB56FA7D49}" srcOrd="0" destOrd="0" presId="urn:microsoft.com/office/officeart/2005/8/layout/process3"/>
    <dgm:cxn modelId="{4A095D4B-620C-C24D-AEEC-39393C0F9436}" type="presParOf" srcId="{B1CFCD9C-F895-6B45-A88C-1B6E7E2C96DD}" destId="{3F13BEEF-CE5C-FF4A-94AE-29363BED68AC}" srcOrd="1" destOrd="0" presId="urn:microsoft.com/office/officeart/2005/8/layout/process3"/>
    <dgm:cxn modelId="{4AB8E072-613D-1948-BAF5-D76C449F0403}" type="presParOf" srcId="{B1CFCD9C-F895-6B45-A88C-1B6E7E2C96DD}" destId="{C6F51F75-D27F-5048-9E2E-F765BEAF4595}" srcOrd="2" destOrd="0" presId="urn:microsoft.com/office/officeart/2005/8/layout/process3"/>
    <dgm:cxn modelId="{AA5AED9C-F4EC-4D46-A96B-89E6F239DBA4}" type="presParOf" srcId="{C3E7A390-B5A8-3046-8DC5-41C9781627A2}" destId="{AB00EF58-0A05-AC47-B71B-6305A8473DEE}" srcOrd="1" destOrd="0" presId="urn:microsoft.com/office/officeart/2005/8/layout/process3"/>
    <dgm:cxn modelId="{381F1708-12DF-994C-BF02-3367B7030BDF}" type="presParOf" srcId="{AB00EF58-0A05-AC47-B71B-6305A8473DEE}" destId="{D6C682BC-3B93-C941-B420-1B3B3D6DAFB8}" srcOrd="0" destOrd="0" presId="urn:microsoft.com/office/officeart/2005/8/layout/process3"/>
    <dgm:cxn modelId="{B3CFBC54-8186-B345-93D9-B837AB32DE2A}" type="presParOf" srcId="{C3E7A390-B5A8-3046-8DC5-41C9781627A2}" destId="{BD506AF0-6481-CD4D-A9D5-6B1EFE6C74A4}" srcOrd="2" destOrd="0" presId="urn:microsoft.com/office/officeart/2005/8/layout/process3"/>
    <dgm:cxn modelId="{A7910846-13EE-EC4C-944B-623BF92A7F7F}" type="presParOf" srcId="{BD506AF0-6481-CD4D-A9D5-6B1EFE6C74A4}" destId="{35CA8C4A-2062-774A-862C-A64B79FC34C1}" srcOrd="0" destOrd="0" presId="urn:microsoft.com/office/officeart/2005/8/layout/process3"/>
    <dgm:cxn modelId="{9F40C0F7-5735-C544-BCFE-CA8F3E1FF4C1}" type="presParOf" srcId="{BD506AF0-6481-CD4D-A9D5-6B1EFE6C74A4}" destId="{67EEF47B-CB65-2B4F-9C0C-14AA188AA497}" srcOrd="1" destOrd="0" presId="urn:microsoft.com/office/officeart/2005/8/layout/process3"/>
    <dgm:cxn modelId="{3215EA60-AE75-D34D-B280-325D3B7240BE}" type="presParOf" srcId="{BD506AF0-6481-CD4D-A9D5-6B1EFE6C74A4}" destId="{3A9AC1DA-BCC0-9542-8FE6-09C98CBE9EAF}" srcOrd="2" destOrd="0" presId="urn:microsoft.com/office/officeart/2005/8/layout/process3"/>
    <dgm:cxn modelId="{E367E0E0-D493-6B4D-B836-4675859E1361}" type="presParOf" srcId="{C3E7A390-B5A8-3046-8DC5-41C9781627A2}" destId="{E26F9051-1466-8041-B47B-C567B733CBDB}" srcOrd="3" destOrd="0" presId="urn:microsoft.com/office/officeart/2005/8/layout/process3"/>
    <dgm:cxn modelId="{1C537C46-DF16-C140-A713-4DE0A0452F62}" type="presParOf" srcId="{E26F9051-1466-8041-B47B-C567B733CBDB}" destId="{B0415160-953B-3F49-93F4-4B9021EDC76A}" srcOrd="0" destOrd="0" presId="urn:microsoft.com/office/officeart/2005/8/layout/process3"/>
    <dgm:cxn modelId="{34C7BA1B-A9FF-A84F-9298-E687E324A763}" type="presParOf" srcId="{C3E7A390-B5A8-3046-8DC5-41C9781627A2}" destId="{21CD277D-3796-4049-873A-21FACCBD6223}" srcOrd="4" destOrd="0" presId="urn:microsoft.com/office/officeart/2005/8/layout/process3"/>
    <dgm:cxn modelId="{378005A8-7F4B-0843-B0EF-6C7A6A3FC6B3}" type="presParOf" srcId="{21CD277D-3796-4049-873A-21FACCBD6223}" destId="{34CA2C09-23B6-B84E-8A21-EE5F316C8935}" srcOrd="0" destOrd="0" presId="urn:microsoft.com/office/officeart/2005/8/layout/process3"/>
    <dgm:cxn modelId="{EB52EEE4-C92D-2844-855D-4451E96DFAAA}" type="presParOf" srcId="{21CD277D-3796-4049-873A-21FACCBD6223}" destId="{10591CBC-1A8F-AE41-B70C-B8F51D9A1DE0}" srcOrd="1" destOrd="0" presId="urn:microsoft.com/office/officeart/2005/8/layout/process3"/>
    <dgm:cxn modelId="{489D76A2-5594-3B45-B8D2-970412AB5D7D}" type="presParOf" srcId="{21CD277D-3796-4049-873A-21FACCBD6223}" destId="{98F6B588-53F5-DD42-8B88-38E72C29EF2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3BEEF-CE5C-FF4A-94AE-29363BED68AC}">
      <dsp:nvSpPr>
        <dsp:cNvPr id="0" name=""/>
        <dsp:cNvSpPr/>
      </dsp:nvSpPr>
      <dsp:spPr>
        <a:xfrm>
          <a:off x="10823" y="6329650"/>
          <a:ext cx="4921190" cy="280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0823" y="6329650"/>
        <a:ext cx="4921190" cy="1872000"/>
      </dsp:txXfrm>
    </dsp:sp>
    <dsp:sp modelId="{C6F51F75-D27F-5048-9E2E-F765BEAF4595}">
      <dsp:nvSpPr>
        <dsp:cNvPr id="0" name=""/>
        <dsp:cNvSpPr/>
      </dsp:nvSpPr>
      <dsp:spPr>
        <a:xfrm>
          <a:off x="1018778" y="8201650"/>
          <a:ext cx="4921190" cy="374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6500" kern="1200"/>
        </a:p>
      </dsp:txBody>
      <dsp:txXfrm>
        <a:off x="1128436" y="8311308"/>
        <a:ext cx="4701874" cy="3524684"/>
      </dsp:txXfrm>
    </dsp:sp>
    <dsp:sp modelId="{AB00EF58-0A05-AC47-B71B-6305A8473DEE}">
      <dsp:nvSpPr>
        <dsp:cNvPr id="0" name=""/>
        <dsp:cNvSpPr/>
      </dsp:nvSpPr>
      <dsp:spPr>
        <a:xfrm>
          <a:off x="5678048" y="6653032"/>
          <a:ext cx="1581593" cy="12252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200" kern="1200"/>
        </a:p>
      </dsp:txBody>
      <dsp:txXfrm>
        <a:off x="5678048" y="6898079"/>
        <a:ext cx="1214023" cy="735140"/>
      </dsp:txXfrm>
    </dsp:sp>
    <dsp:sp modelId="{67EEF47B-CB65-2B4F-9C0C-14AA188AA497}">
      <dsp:nvSpPr>
        <dsp:cNvPr id="0" name=""/>
        <dsp:cNvSpPr/>
      </dsp:nvSpPr>
      <dsp:spPr>
        <a:xfrm>
          <a:off x="7916152" y="6329650"/>
          <a:ext cx="4921190" cy="280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916152" y="6329650"/>
        <a:ext cx="4921190" cy="1872000"/>
      </dsp:txXfrm>
    </dsp:sp>
    <dsp:sp modelId="{3A9AC1DA-BCC0-9542-8FE6-09C98CBE9EAF}">
      <dsp:nvSpPr>
        <dsp:cNvPr id="0" name=""/>
        <dsp:cNvSpPr/>
      </dsp:nvSpPr>
      <dsp:spPr>
        <a:xfrm>
          <a:off x="8924107" y="8201650"/>
          <a:ext cx="4921190" cy="374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6500" kern="1200"/>
        </a:p>
      </dsp:txBody>
      <dsp:txXfrm>
        <a:off x="9033765" y="8311308"/>
        <a:ext cx="4701874" cy="3524684"/>
      </dsp:txXfrm>
    </dsp:sp>
    <dsp:sp modelId="{E26F9051-1466-8041-B47B-C567B733CBDB}">
      <dsp:nvSpPr>
        <dsp:cNvPr id="0" name=""/>
        <dsp:cNvSpPr/>
      </dsp:nvSpPr>
      <dsp:spPr>
        <a:xfrm>
          <a:off x="13583377" y="6653032"/>
          <a:ext cx="1581593" cy="12252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200" kern="1200"/>
        </a:p>
      </dsp:txBody>
      <dsp:txXfrm>
        <a:off x="13583377" y="6898079"/>
        <a:ext cx="1214023" cy="735140"/>
      </dsp:txXfrm>
    </dsp:sp>
    <dsp:sp modelId="{10591CBC-1A8F-AE41-B70C-B8F51D9A1DE0}">
      <dsp:nvSpPr>
        <dsp:cNvPr id="0" name=""/>
        <dsp:cNvSpPr/>
      </dsp:nvSpPr>
      <dsp:spPr>
        <a:xfrm>
          <a:off x="15821481" y="6329650"/>
          <a:ext cx="4921190" cy="280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5821481" y="6329650"/>
        <a:ext cx="4921190" cy="1872000"/>
      </dsp:txXfrm>
    </dsp:sp>
    <dsp:sp modelId="{98F6B588-53F5-DD42-8B88-38E72C29EF2D}">
      <dsp:nvSpPr>
        <dsp:cNvPr id="0" name=""/>
        <dsp:cNvSpPr/>
      </dsp:nvSpPr>
      <dsp:spPr>
        <a:xfrm>
          <a:off x="16829436" y="8201650"/>
          <a:ext cx="4921190" cy="374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6500" kern="1200"/>
        </a:p>
      </dsp:txBody>
      <dsp:txXfrm>
        <a:off x="16939094" y="8311308"/>
        <a:ext cx="4701874" cy="3524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0C1596-A8C4-F440-B3D2-51F33F979D73}"/>
              </a:ext>
            </a:extLst>
          </p:cNvPr>
          <p:cNvSpPr txBox="1"/>
          <p:nvPr userDrawn="1"/>
        </p:nvSpPr>
        <p:spPr>
          <a:xfrm>
            <a:off x="0" y="28034159"/>
            <a:ext cx="51206399" cy="769441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i="1">
                <a:solidFill>
                  <a:schemeClr val="bg1"/>
                </a:solidFill>
              </a:rPr>
              <a:t>The Fetal Heart Society is a 501(c) nonprofit formed to advance the field of fetal cardiovascular care &amp; science through collaborative research, education and mentorship and is sponsored by:</a:t>
            </a:r>
          </a:p>
        </p:txBody>
      </p:sp>
      <p:sp>
        <p:nvSpPr>
          <p:cNvPr id="30" name="AutoShape 6" descr="Image result for kentucky children's hospital"/>
          <p:cNvSpPr>
            <a:spLocks noChangeAspect="1" noChangeArrowheads="1"/>
          </p:cNvSpPr>
          <p:nvPr userDrawn="1"/>
        </p:nvSpPr>
        <p:spPr bwMode="auto">
          <a:xfrm>
            <a:off x="2757870" y="140668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8" descr="Image result for kentucky children's hospital"/>
          <p:cNvSpPr>
            <a:spLocks noChangeAspect="1" noChangeArrowheads="1"/>
          </p:cNvSpPr>
          <p:nvPr userDrawn="1"/>
        </p:nvSpPr>
        <p:spPr bwMode="auto">
          <a:xfrm>
            <a:off x="2910270" y="142192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9621361" y="4713925"/>
            <a:ext cx="955711" cy="12623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2"/>
                </a:solidFill>
                <a:sym typeface="Symbol"/>
              </a:rPr>
              <a:t>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7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6A7238F-33D9-D64A-95E9-1D0BEDECF50E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tx1"/>
                </a:solidFill>
              </a:rPr>
              <a:t>www.fetalheartsociety.org</a:t>
            </a:r>
            <a:endParaRPr lang="en-US" sz="4725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09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 flip="none" rotWithShape="1">
          <a:gsLst>
            <a:gs pos="2700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C4B6A-BCEC-1548-8088-BEF47841CA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91739" y="514128"/>
            <a:ext cx="32134175" cy="3922365"/>
          </a:xfrm>
        </p:spPr>
        <p:txBody>
          <a:bodyPr anchor="ctr"/>
          <a:lstStyle>
            <a:lvl1pPr algn="l">
              <a:defRPr sz="13585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014992-99BF-E04E-9644-B5ED77EA1963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tx1"/>
                </a:solidFill>
              </a:rPr>
              <a:t>www.fetalheartsociety.org</a:t>
            </a:r>
            <a:endParaRPr lang="en-US" sz="4725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25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BE8A3-72B6-1344-B77E-50705E264120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2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65D7C3-421B-5F4B-8D4F-29DDE346DBE3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4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35B92B-33FF-1A41-A8E2-C51879252487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20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2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CC2FA8-6F1D-5A40-B308-BB7750E93E9B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CC2FA8-6F1D-5A40-B308-BB7750E93E9B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E92555AD-F45E-4E49-8A9A-C5CB375EBDA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4257338" y="6096000"/>
            <a:ext cx="28008262" cy="206930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5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CC2FA8-6F1D-5A40-B308-BB7750E93E9B}"/>
              </a:ext>
            </a:extLst>
          </p:cNvPr>
          <p:cNvSpPr txBox="1"/>
          <p:nvPr userDrawn="1"/>
        </p:nvSpPr>
        <p:spPr>
          <a:xfrm>
            <a:off x="0" y="28082116"/>
            <a:ext cx="51206400" cy="819455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725" i="1" err="1">
                <a:solidFill>
                  <a:schemeClr val="bg1"/>
                </a:solidFill>
              </a:rPr>
              <a:t>www.fetalheartsociety.org</a:t>
            </a:r>
            <a:endParaRPr lang="en-US" sz="4725" i="1">
              <a:solidFill>
                <a:schemeClr val="bg1"/>
              </a:solidFill>
            </a:endParaRP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3ADA01C8-5FF2-3648-AEF5-64CA930BE96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190663" y="4741863"/>
            <a:ext cx="28684537" cy="21707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5596FF0D-6F61-9240-895F-7F81FA216199}"/>
              </a:ext>
            </a:extLst>
          </p:cNvPr>
          <p:cNvSpPr>
            <a:spLocks/>
          </p:cNvSpPr>
          <p:nvPr userDrawn="1"/>
        </p:nvSpPr>
        <p:spPr bwMode="auto">
          <a:xfrm>
            <a:off x="5656489" y="5965740"/>
            <a:ext cx="16844736" cy="831800"/>
          </a:xfrm>
          <a:prstGeom prst="rect">
            <a:avLst/>
          </a:prstGeom>
          <a:solidFill>
            <a:srgbClr val="DA3653"/>
          </a:solidFill>
          <a:ln>
            <a:noFill/>
          </a:ln>
        </p:spPr>
        <p:txBody>
          <a:bodyPr lIns="0" tIns="0" rIns="0" bIns="0"/>
          <a:lstStyle>
            <a:lvl1pPr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1pPr>
            <a:lvl2pPr marL="742950" indent="-28575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2pPr>
            <a:lvl3pPr marL="11430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3pPr>
            <a:lvl4pPr marL="16002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4pPr>
            <a:lvl5pPr marL="20574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9pPr>
          </a:lstStyle>
          <a:p>
            <a:pPr algn="ctr" eaLnBrk="1" hangingPunct="1"/>
            <a:r>
              <a:rPr lang="en-US" altLang="en-US" sz="3938" b="1">
                <a:solidFill>
                  <a:srgbClr val="FFFFFF"/>
                </a:solidFill>
                <a:latin typeface="Arial Bold" charset="0"/>
                <a:sym typeface="Arial Bold" charset="0"/>
              </a:rPr>
              <a:t>PARTICIPATING CENTERS</a:t>
            </a:r>
            <a:endParaRPr lang="en-US" altLang="en-US" sz="9450"/>
          </a:p>
          <a:p>
            <a:pPr algn="ctr" eaLnBrk="1" hangingPunct="1"/>
            <a:endParaRPr lang="en-US" altLang="en-US" sz="3938" b="1">
              <a:solidFill>
                <a:schemeClr val="bg1"/>
              </a:solidFill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32774B4C-B519-A743-9A09-693F42D6CF88}"/>
              </a:ext>
            </a:extLst>
          </p:cNvPr>
          <p:cNvSpPr>
            <a:spLocks/>
          </p:cNvSpPr>
          <p:nvPr userDrawn="1"/>
        </p:nvSpPr>
        <p:spPr bwMode="auto">
          <a:xfrm>
            <a:off x="32556307" y="4955979"/>
            <a:ext cx="10352843" cy="831800"/>
          </a:xfrm>
          <a:prstGeom prst="rect">
            <a:avLst/>
          </a:prstGeom>
          <a:solidFill>
            <a:srgbClr val="DA3653"/>
          </a:solidFill>
          <a:ln>
            <a:noFill/>
          </a:ln>
        </p:spPr>
        <p:txBody>
          <a:bodyPr lIns="0" tIns="0" rIns="0" bIns="0"/>
          <a:lstStyle>
            <a:lvl1pPr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1pPr>
            <a:lvl2pPr marL="742950" indent="-28575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2pPr>
            <a:lvl3pPr marL="11430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3pPr>
            <a:lvl4pPr marL="16002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4pPr>
            <a:lvl5pPr marL="20574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9pPr>
          </a:lstStyle>
          <a:p>
            <a:pPr algn="ctr" eaLnBrk="1" hangingPunct="1"/>
            <a:r>
              <a:rPr lang="en-US" altLang="en-US" sz="3938" b="1">
                <a:solidFill>
                  <a:schemeClr val="bg1"/>
                </a:solidFill>
              </a:rPr>
              <a:t>FUNDING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541ABEC6-324F-A645-87C2-0D4CB3B1C6B8}"/>
              </a:ext>
            </a:extLst>
          </p:cNvPr>
          <p:cNvSpPr>
            <a:spLocks/>
          </p:cNvSpPr>
          <p:nvPr userDrawn="1"/>
        </p:nvSpPr>
        <p:spPr bwMode="auto">
          <a:xfrm>
            <a:off x="32556308" y="18605012"/>
            <a:ext cx="10352843" cy="831800"/>
          </a:xfrm>
          <a:prstGeom prst="rect">
            <a:avLst/>
          </a:prstGeom>
          <a:solidFill>
            <a:srgbClr val="DA3653"/>
          </a:solidFill>
          <a:ln>
            <a:noFill/>
          </a:ln>
        </p:spPr>
        <p:txBody>
          <a:bodyPr lIns="0" tIns="0" rIns="0" bIns="0"/>
          <a:lstStyle>
            <a:lvl1pPr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1pPr>
            <a:lvl2pPr marL="742950" indent="-28575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2pPr>
            <a:lvl3pPr marL="11430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3pPr>
            <a:lvl4pPr marL="16002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4pPr>
            <a:lvl5pPr marL="20574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9pPr>
          </a:lstStyle>
          <a:p>
            <a:pPr algn="ctr" eaLnBrk="1" hangingPunct="1"/>
            <a:r>
              <a:rPr lang="en-US" altLang="en-US" sz="3938" b="1">
                <a:solidFill>
                  <a:schemeClr val="bg1"/>
                </a:solidFill>
              </a:rPr>
              <a:t>DISCLOSURES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B5EFF0F0-B25B-1646-9917-8266E5FCEE34}"/>
              </a:ext>
            </a:extLst>
          </p:cNvPr>
          <p:cNvSpPr>
            <a:spLocks/>
          </p:cNvSpPr>
          <p:nvPr userDrawn="1"/>
        </p:nvSpPr>
        <p:spPr bwMode="auto">
          <a:xfrm>
            <a:off x="32556307" y="11780495"/>
            <a:ext cx="10352843" cy="831800"/>
          </a:xfrm>
          <a:prstGeom prst="rect">
            <a:avLst/>
          </a:prstGeom>
          <a:solidFill>
            <a:srgbClr val="DA3653"/>
          </a:solidFill>
          <a:ln>
            <a:noFill/>
          </a:ln>
        </p:spPr>
        <p:txBody>
          <a:bodyPr lIns="0" tIns="0" rIns="0" bIns="0"/>
          <a:lstStyle>
            <a:lvl1pPr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1pPr>
            <a:lvl2pPr marL="742950" indent="-28575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2pPr>
            <a:lvl3pPr marL="11430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3pPr>
            <a:lvl4pPr marL="16002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4pPr>
            <a:lvl5pPr marL="2057400" indent="-228600"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800">
                <a:solidFill>
                  <a:srgbClr val="000000"/>
                </a:solidFill>
                <a:latin typeface="Arial" pitchFamily="34" charset="0"/>
                <a:ea typeface="ヒラギノ角ゴ ProN W3" pitchFamily="6" charset="-128"/>
                <a:sym typeface="Arial" pitchFamily="34" charset="0"/>
              </a:defRPr>
            </a:lvl9pPr>
          </a:lstStyle>
          <a:p>
            <a:pPr algn="ctr" eaLnBrk="1" hangingPunct="1"/>
            <a:r>
              <a:rPr lang="en-US" altLang="en-US" sz="3938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9B454-7A33-4E45-B90F-12A03DDAC1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56263" y="7168084"/>
            <a:ext cx="16844962" cy="13759532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56FCF28-82B3-494E-A081-9E80638F85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556450" y="6333605"/>
            <a:ext cx="10352088" cy="4242717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7200"/>
            </a:lvl1pPr>
            <a:lvl2pPr marL="1920240" indent="0" algn="l">
              <a:buFontTx/>
              <a:buNone/>
              <a:defRPr sz="6600"/>
            </a:lvl2pPr>
            <a:lvl3pPr marL="3840480" indent="0" algn="l">
              <a:buFontTx/>
              <a:buNone/>
              <a:defRPr sz="5400"/>
            </a:lvl3pPr>
            <a:lvl4pPr marL="5760720" indent="0" algn="l">
              <a:buFontTx/>
              <a:buNone/>
              <a:defRPr sz="4800"/>
            </a:lvl4pPr>
            <a:lvl5pPr marL="7680960" indent="0" algn="l">
              <a:buFontTx/>
              <a:buNone/>
              <a:defRPr sz="4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3BD35AC4-1CDA-4D4C-A5B0-3E3A5AC069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556450" y="13487294"/>
            <a:ext cx="10352088" cy="4242717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7200"/>
            </a:lvl1pPr>
            <a:lvl2pPr marL="1920240" indent="0" algn="l">
              <a:buFontTx/>
              <a:buNone/>
              <a:defRPr sz="6600"/>
            </a:lvl2pPr>
            <a:lvl3pPr marL="3840480" indent="0" algn="l">
              <a:buFontTx/>
              <a:buNone/>
              <a:defRPr sz="5400"/>
            </a:lvl3pPr>
            <a:lvl4pPr marL="5760720" indent="0" algn="l">
              <a:buFontTx/>
              <a:buNone/>
              <a:defRPr sz="4800"/>
            </a:lvl4pPr>
            <a:lvl5pPr marL="7680960" indent="0" algn="l">
              <a:buFontTx/>
              <a:buNone/>
              <a:defRPr sz="4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56EA27C5-5105-354C-86B5-01C63F90F7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556450" y="19760283"/>
            <a:ext cx="10352088" cy="4242717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7200"/>
            </a:lvl1pPr>
            <a:lvl2pPr marL="1920240" indent="0" algn="l">
              <a:buFontTx/>
              <a:buNone/>
              <a:defRPr sz="6600"/>
            </a:lvl2pPr>
            <a:lvl3pPr marL="3840480" indent="0" algn="l">
              <a:buFontTx/>
              <a:buNone/>
              <a:defRPr sz="5400"/>
            </a:lvl3pPr>
            <a:lvl4pPr marL="5760720" indent="0" algn="l">
              <a:buFontTx/>
              <a:buNone/>
              <a:defRPr sz="4800"/>
            </a:lvl4pPr>
            <a:lvl5pPr marL="7680960" indent="0" algn="l">
              <a:buFontTx/>
              <a:buNone/>
              <a:defRPr sz="4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043888-F28F-8BFB-8D66-5352511E1C05}"/>
              </a:ext>
            </a:extLst>
          </p:cNvPr>
          <p:cNvSpPr txBox="1"/>
          <p:nvPr userDrawn="1"/>
        </p:nvSpPr>
        <p:spPr>
          <a:xfrm>
            <a:off x="0" y="28034159"/>
            <a:ext cx="51206399" cy="769441"/>
          </a:xfrm>
          <a:prstGeom prst="rect">
            <a:avLst/>
          </a:prstGeom>
          <a:solidFill>
            <a:srgbClr val="DA3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i="1">
                <a:solidFill>
                  <a:schemeClr val="bg1"/>
                </a:solidFill>
              </a:rPr>
              <a:t>The Fetal Heart Society is a 501(c) nonprofit formed to advance the field of fetal cardiovascular care &amp; science through collaborative research, education and mentorship and is sponsored by:</a:t>
            </a:r>
          </a:p>
        </p:txBody>
      </p:sp>
    </p:spTree>
    <p:extLst>
      <p:ext uri="{BB962C8B-B14F-4D97-AF65-F5344CB8AC3E}">
        <p14:creationId xmlns:p14="http://schemas.microsoft.com/office/powerpoint/2010/main" val="31350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34603" y="1533528"/>
            <a:ext cx="37551357" cy="4148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92DF9F8-5B98-5D45-AEEE-3BA11514DE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7276" y="627244"/>
            <a:ext cx="9026963" cy="5055099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9621361" y="4713925"/>
            <a:ext cx="955711" cy="12623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2"/>
                </a:solidFill>
                <a:sym typeface="Symbol"/>
              </a:rPr>
              <a:t>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0" r:id="rId5"/>
    <p:sldLayoutId id="2147483697" r:id="rId6"/>
    <p:sldLayoutId id="2147483698" r:id="rId7"/>
    <p:sldLayoutId id="2147483691" r:id="rId8"/>
    <p:sldLayoutId id="2147483696" r:id="rId9"/>
    <p:sldLayoutId id="2147483692" r:id="rId10"/>
    <p:sldLayoutId id="2147483680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talheartsociety.org/i4a/pages/index.cfm?pageid=336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7290C2B-487E-ED4E-08E9-4681768494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D52BDED-FADA-8F05-441E-A0CCAF175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55514C-59FB-9565-9C39-9FF8F2105AC4}"/>
              </a:ext>
            </a:extLst>
          </p:cNvPr>
          <p:cNvSpPr/>
          <p:nvPr/>
        </p:nvSpPr>
        <p:spPr>
          <a:xfrm>
            <a:off x="0" y="27965400"/>
            <a:ext cx="51206400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6D9CA4-7BF1-88FD-4F8A-99A9435BE3CB}"/>
              </a:ext>
            </a:extLst>
          </p:cNvPr>
          <p:cNvSpPr txBox="1"/>
          <p:nvPr/>
        </p:nvSpPr>
        <p:spPr>
          <a:xfrm>
            <a:off x="19850100" y="27918370"/>
            <a:ext cx="24422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chemeClr val="bg1"/>
                </a:solidFill>
              </a:rPr>
              <a:t>www.fetalheartsociety.org</a:t>
            </a:r>
          </a:p>
        </p:txBody>
      </p:sp>
    </p:spTree>
    <p:extLst>
      <p:ext uri="{BB962C8B-B14F-4D97-AF65-F5344CB8AC3E}">
        <p14:creationId xmlns:p14="http://schemas.microsoft.com/office/powerpoint/2010/main" val="4225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63A470-4ABB-038E-3554-D56AF43EC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370" y="6552517"/>
            <a:ext cx="46981110" cy="5609003"/>
          </a:xfrm>
        </p:spPr>
        <p:txBody>
          <a:bodyPr anchor="t">
            <a:noAutofit/>
          </a:bodyPr>
          <a:lstStyle/>
          <a:p>
            <a:r>
              <a:rPr lang="en-US" sz="17500" b="1" dirty="0"/>
              <a:t>This work is supported by the generosity of </a:t>
            </a:r>
            <a:br>
              <a:rPr lang="en-US" sz="17500" b="1" dirty="0"/>
            </a:br>
            <a:r>
              <a:rPr lang="en-US" sz="17500" b="1" dirty="0"/>
              <a:t>the FHS Sponsoring Institutions</a:t>
            </a:r>
            <a:br>
              <a:rPr lang="en-US" sz="17500" dirty="0"/>
            </a:br>
            <a:endParaRPr lang="en-US" sz="175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143753-AAF7-D945-83A5-1AEEF3E6A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85" y="25493699"/>
            <a:ext cx="49770030" cy="2866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0" i="1" dirty="0"/>
              <a:t>The Fetal Heart Society, a 501(c)(3) nonprofit organization, is dedicated to advancing fetal cardiovascular care and science through collaborative research, education, and mentorship </a:t>
            </a: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925C6E3-1BE9-831B-E2AC-F346B0D66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9314" y="17054608"/>
            <a:ext cx="7478971" cy="747897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A91363-A093-DCBD-32D0-0ACD68BEF490}"/>
              </a:ext>
            </a:extLst>
          </p:cNvPr>
          <p:cNvSpPr txBox="1"/>
          <p:nvPr/>
        </p:nvSpPr>
        <p:spPr>
          <a:xfrm>
            <a:off x="1436370" y="11803563"/>
            <a:ext cx="43665415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0" dirty="0"/>
              <a:t>For a full list visit </a:t>
            </a:r>
          </a:p>
          <a:p>
            <a:r>
              <a:rPr lang="en-US" sz="12000" dirty="0">
                <a:hlinkClick r:id="rId3"/>
              </a:rPr>
              <a:t>https://www.fetalheartsociety.org/i4a/pages/index.cfm?pageid=3361</a:t>
            </a:r>
            <a:endParaRPr lang="en-US" sz="12000" dirty="0"/>
          </a:p>
          <a:p>
            <a:endParaRPr lang="en-US" sz="8000" dirty="0"/>
          </a:p>
          <a:p>
            <a:r>
              <a:rPr lang="en-US" sz="14000" dirty="0"/>
              <a:t>or scan the QR code</a:t>
            </a:r>
          </a:p>
        </p:txBody>
      </p:sp>
    </p:spTree>
    <p:extLst>
      <p:ext uri="{BB962C8B-B14F-4D97-AF65-F5344CB8AC3E}">
        <p14:creationId xmlns:p14="http://schemas.microsoft.com/office/powerpoint/2010/main" val="342335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3105-1E16-3E4B-9C31-F685BA8E512D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97FB-4EE3-C146-A2AF-C0170D5A0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4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CFBCB-B30E-0447-A19D-89FE8D9E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921ADFB-6CDB-B14C-A7EC-1F339481BCB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5312531"/>
              </p:ext>
            </p:extLst>
          </p:nvPr>
        </p:nvGraphicFramePr>
        <p:xfrm>
          <a:off x="3521075" y="7667625"/>
          <a:ext cx="21761450" cy="1827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96763CC-1798-BF41-A8B4-7F8622B5485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1046671"/>
              </p:ext>
            </p:extLst>
          </p:nvPr>
        </p:nvGraphicFramePr>
        <p:xfrm>
          <a:off x="25923875" y="7667625"/>
          <a:ext cx="21761450" cy="182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2054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3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098FA5-0A74-5142-869E-50B7A885A786}"/>
              </a:ext>
            </a:extLst>
          </p:cNvPr>
          <p:cNvSpPr txBox="1">
            <a:spLocks/>
          </p:cNvSpPr>
          <p:nvPr/>
        </p:nvSpPr>
        <p:spPr>
          <a:xfrm>
            <a:off x="12868805" y="10877328"/>
            <a:ext cx="32134175" cy="3922365"/>
          </a:xfrm>
          <a:prstGeom prst="rect">
            <a:avLst/>
          </a:prstGeom>
        </p:spPr>
        <p:txBody>
          <a:bodyPr/>
          <a:lstStyle>
            <a:lvl1pPr marL="960120" indent="-960120" algn="l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1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ultrasound images</a:t>
            </a:r>
          </a:p>
        </p:txBody>
      </p:sp>
    </p:spTree>
    <p:extLst>
      <p:ext uri="{BB962C8B-B14F-4D97-AF65-F5344CB8AC3E}">
        <p14:creationId xmlns:p14="http://schemas.microsoft.com/office/powerpoint/2010/main" val="318072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BC9C40-2F6C-E444-BD15-58B5CD49D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Other things that need a dark background</a:t>
            </a:r>
          </a:p>
        </p:txBody>
      </p:sp>
    </p:spTree>
    <p:extLst>
      <p:ext uri="{BB962C8B-B14F-4D97-AF65-F5344CB8AC3E}">
        <p14:creationId xmlns:p14="http://schemas.microsoft.com/office/powerpoint/2010/main" val="131194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1B292-26E3-B081-E88C-C269001A42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56268-DE0D-A656-2565-882BDD44CB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A19D8-238A-D390-91FB-157E69F276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E764D7-45D6-ED6B-255E-524E172F6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A2D0C1-4C4F-6507-1C2B-A624473338FF}"/>
              </a:ext>
            </a:extLst>
          </p:cNvPr>
          <p:cNvSpPr/>
          <p:nvPr/>
        </p:nvSpPr>
        <p:spPr>
          <a:xfrm>
            <a:off x="0" y="28041600"/>
            <a:ext cx="51206400" cy="762000"/>
          </a:xfrm>
          <a:prstGeom prst="rect">
            <a:avLst/>
          </a:prstGeom>
          <a:solidFill>
            <a:srgbClr val="DA365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15C6E7-40F4-98AA-05E0-FD1685D5BFB4}"/>
              </a:ext>
            </a:extLst>
          </p:cNvPr>
          <p:cNvSpPr txBox="1"/>
          <p:nvPr/>
        </p:nvSpPr>
        <p:spPr>
          <a:xfrm>
            <a:off x="20955000" y="27880270"/>
            <a:ext cx="2663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>
                <a:solidFill>
                  <a:schemeClr val="bg1"/>
                </a:solidFill>
              </a:rPr>
              <a:t>www.fetalheartsociety.org</a:t>
            </a:r>
          </a:p>
        </p:txBody>
      </p:sp>
    </p:spTree>
    <p:extLst>
      <p:ext uri="{BB962C8B-B14F-4D97-AF65-F5344CB8AC3E}">
        <p14:creationId xmlns:p14="http://schemas.microsoft.com/office/powerpoint/2010/main" val="307753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187B"/>
      </a:accent1>
      <a:accent2>
        <a:srgbClr val="DA3653"/>
      </a:accent2>
      <a:accent3>
        <a:srgbClr val="F7F7F7"/>
      </a:accent3>
      <a:accent4>
        <a:srgbClr val="797979"/>
      </a:accent4>
      <a:accent5>
        <a:srgbClr val="000000"/>
      </a:accent5>
      <a:accent6>
        <a:srgbClr val="F7F7F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aa56a5-69d6-4c2a-85cb-a7ebae1c28e5" xsi:nil="true"/>
    <lcf76f155ced4ddcb4097134ff3c332f xmlns="f1625425-f44c-4bde-8e5b-fb9932135bf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3842A1C5F9D4AB22CE91241EE1576" ma:contentTypeVersion="11" ma:contentTypeDescription="Create a new document." ma:contentTypeScope="" ma:versionID="5d887742079bcaad053decbc29056319">
  <xsd:schema xmlns:xsd="http://www.w3.org/2001/XMLSchema" xmlns:xs="http://www.w3.org/2001/XMLSchema" xmlns:p="http://schemas.microsoft.com/office/2006/metadata/properties" xmlns:ns2="f1625425-f44c-4bde-8e5b-fb9932135bf8" xmlns:ns3="e0aa56a5-69d6-4c2a-85cb-a7ebae1c28e5" targetNamespace="http://schemas.microsoft.com/office/2006/metadata/properties" ma:root="true" ma:fieldsID="36cdd9d41abae9f1d75fc34615f1107b" ns2:_="" ns3:_="">
    <xsd:import namespace="f1625425-f44c-4bde-8e5b-fb9932135bf8"/>
    <xsd:import namespace="e0aa56a5-69d6-4c2a-85cb-a7ebae1c28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25425-f44c-4bde-8e5b-fb9932135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4c96f58-6cfa-4ebc-976c-0973bd9928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a56a5-69d6-4c2a-85cb-a7ebae1c28e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f0488c-255d-433c-ad1d-768e977aa315}" ma:internalName="TaxCatchAll" ma:showField="CatchAllData" ma:web="e0aa56a5-69d6-4c2a-85cb-a7ebae1c28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5C47E2-A6C8-4890-B9FD-B21C93DC8892}">
  <ds:schemaRefs>
    <ds:schemaRef ds:uri="e0aa56a5-69d6-4c2a-85cb-a7ebae1c28e5"/>
    <ds:schemaRef ds:uri="f1625425-f44c-4bde-8e5b-fb9932135bf8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AE8010C-170C-4C01-B4E4-7259F10803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8AE5B7-A8DA-40EA-8ED4-EA1418F719FD}">
  <ds:schemaRefs>
    <ds:schemaRef ds:uri="e0aa56a5-69d6-4c2a-85cb-a7ebae1c28e5"/>
    <ds:schemaRef ds:uri="f1625425-f44c-4bde-8e5b-fb9932135b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97</Words>
  <Application>Microsoft Office PowerPoint</Application>
  <PresentationFormat>Custom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Bold</vt:lpstr>
      <vt:lpstr>Calibri</vt:lpstr>
      <vt:lpstr>Calibri Light</vt:lpstr>
      <vt:lpstr>Symbol</vt:lpstr>
      <vt:lpstr>Office Theme</vt:lpstr>
      <vt:lpstr>PowerPoint Presentation</vt:lpstr>
      <vt:lpstr>This work is supported by the generosity of  the FHS Sponsoring Institutions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J. Moon-Grady</dc:creator>
  <cp:lastModifiedBy>Monae Redmond (ASOT)</cp:lastModifiedBy>
  <cp:revision>3</cp:revision>
  <dcterms:created xsi:type="dcterms:W3CDTF">2019-02-28T19:31:02Z</dcterms:created>
  <dcterms:modified xsi:type="dcterms:W3CDTF">2025-01-29T14:40:06Z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0x0101002E03842A1C5F9D4AB22CE91241EE1576</vt:lpwstr>
  </property>
  <property fmtid="{D5CDD505-2E9C-101B-9397-08002B2CF9AE}" pid="3" name="Order">
    <vt:r8>5100</vt:r8>
  </property>
  <property fmtid="{D5CDD505-2E9C-101B-9397-08002B2CF9AE}" pid="4" name="MediaServiceImageTags">
    <vt:lpwstr/>
  </property>
</Properties>
</file>