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  <p:sldId id="256" r:id="rId9"/>
    <p:sldId id="265" r:id="rId10"/>
  </p:sldIdLst>
  <p:sldSz cx="51206400" cy="28803600"/>
  <p:notesSz cx="6858000" cy="9144000"/>
  <p:defaultTextStyle>
    <a:defPPr>
      <a:defRPr lang="en-US"/>
    </a:defPPr>
    <a:lvl1pPr marL="0" algn="l" defTabSz="3862250" rtl="0" eaLnBrk="1" latinLnBrk="0" hangingPunct="1">
      <a:defRPr sz="7603" kern="1200">
        <a:solidFill>
          <a:schemeClr val="tx1"/>
        </a:solidFill>
        <a:latin typeface="+mn-lt"/>
        <a:ea typeface="+mn-ea"/>
        <a:cs typeface="+mn-cs"/>
      </a:defRPr>
    </a:lvl1pPr>
    <a:lvl2pPr marL="1931125" algn="l" defTabSz="3862250" rtl="0" eaLnBrk="1" latinLnBrk="0" hangingPunct="1">
      <a:defRPr sz="7603" kern="1200">
        <a:solidFill>
          <a:schemeClr val="tx1"/>
        </a:solidFill>
        <a:latin typeface="+mn-lt"/>
        <a:ea typeface="+mn-ea"/>
        <a:cs typeface="+mn-cs"/>
      </a:defRPr>
    </a:lvl2pPr>
    <a:lvl3pPr marL="3862250" algn="l" defTabSz="3862250" rtl="0" eaLnBrk="1" latinLnBrk="0" hangingPunct="1">
      <a:defRPr sz="7603" kern="1200">
        <a:solidFill>
          <a:schemeClr val="tx1"/>
        </a:solidFill>
        <a:latin typeface="+mn-lt"/>
        <a:ea typeface="+mn-ea"/>
        <a:cs typeface="+mn-cs"/>
      </a:defRPr>
    </a:lvl3pPr>
    <a:lvl4pPr marL="5793375" algn="l" defTabSz="3862250" rtl="0" eaLnBrk="1" latinLnBrk="0" hangingPunct="1">
      <a:defRPr sz="7603" kern="1200">
        <a:solidFill>
          <a:schemeClr val="tx1"/>
        </a:solidFill>
        <a:latin typeface="+mn-lt"/>
        <a:ea typeface="+mn-ea"/>
        <a:cs typeface="+mn-cs"/>
      </a:defRPr>
    </a:lvl4pPr>
    <a:lvl5pPr marL="7724500" algn="l" defTabSz="3862250" rtl="0" eaLnBrk="1" latinLnBrk="0" hangingPunct="1">
      <a:defRPr sz="7603" kern="1200">
        <a:solidFill>
          <a:schemeClr val="tx1"/>
        </a:solidFill>
        <a:latin typeface="+mn-lt"/>
        <a:ea typeface="+mn-ea"/>
        <a:cs typeface="+mn-cs"/>
      </a:defRPr>
    </a:lvl5pPr>
    <a:lvl6pPr marL="9655625" algn="l" defTabSz="3862250" rtl="0" eaLnBrk="1" latinLnBrk="0" hangingPunct="1">
      <a:defRPr sz="7603" kern="1200">
        <a:solidFill>
          <a:schemeClr val="tx1"/>
        </a:solidFill>
        <a:latin typeface="+mn-lt"/>
        <a:ea typeface="+mn-ea"/>
        <a:cs typeface="+mn-cs"/>
      </a:defRPr>
    </a:lvl6pPr>
    <a:lvl7pPr marL="11586750" algn="l" defTabSz="3862250" rtl="0" eaLnBrk="1" latinLnBrk="0" hangingPunct="1">
      <a:defRPr sz="7603" kern="1200">
        <a:solidFill>
          <a:schemeClr val="tx1"/>
        </a:solidFill>
        <a:latin typeface="+mn-lt"/>
        <a:ea typeface="+mn-ea"/>
        <a:cs typeface="+mn-cs"/>
      </a:defRPr>
    </a:lvl7pPr>
    <a:lvl8pPr marL="13517875" algn="l" defTabSz="3862250" rtl="0" eaLnBrk="1" latinLnBrk="0" hangingPunct="1">
      <a:defRPr sz="7603" kern="1200">
        <a:solidFill>
          <a:schemeClr val="tx1"/>
        </a:solidFill>
        <a:latin typeface="+mn-lt"/>
        <a:ea typeface="+mn-ea"/>
        <a:cs typeface="+mn-cs"/>
      </a:defRPr>
    </a:lvl8pPr>
    <a:lvl9pPr marL="15449000" algn="l" defTabSz="3862250" rtl="0" eaLnBrk="1" latinLnBrk="0" hangingPunct="1">
      <a:defRPr sz="76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653"/>
    <a:srgbClr val="1E187C"/>
    <a:srgbClr val="827CE4"/>
    <a:srgbClr val="B1B7BB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7"/>
    <p:restoredTop sz="94718"/>
  </p:normalViewPr>
  <p:slideViewPr>
    <p:cSldViewPr snapToGrid="0" snapToObjects="1">
      <p:cViewPr varScale="1">
        <p:scale>
          <a:sx n="27" d="100"/>
          <a:sy n="27" d="100"/>
        </p:scale>
        <p:origin x="1008" y="114"/>
      </p:cViewPr>
      <p:guideLst>
        <p:guide orient="horz" pos="9072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D-3040-B4BD-DA5B0B72B9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ED-3040-B4BD-DA5B0B72B9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ED-3040-B4BD-DA5B0B72B9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009984"/>
        <c:axId val="176011520"/>
      </c:barChart>
      <c:catAx>
        <c:axId val="1760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11520"/>
        <c:crosses val="autoZero"/>
        <c:auto val="1"/>
        <c:lblAlgn val="ctr"/>
        <c:lblOffset val="100"/>
        <c:noMultiLvlLbl val="0"/>
      </c:catAx>
      <c:valAx>
        <c:axId val="17601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0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C4C9A5-FE95-FF45-AD09-E5D89AEB058F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970A6AC6-6871-B14A-9951-26D0906854C3}">
      <dgm:prSet phldrT="[Text]" phldr="1"/>
      <dgm:spPr/>
      <dgm:t>
        <a:bodyPr/>
        <a:lstStyle/>
        <a:p>
          <a:endParaRPr lang="en-US"/>
        </a:p>
      </dgm:t>
    </dgm:pt>
    <dgm:pt modelId="{785F0AAE-2BB5-474A-99DF-ECE9E433CAF2}" type="parTrans" cxnId="{3ED69A77-26F3-9F49-808E-80A52FBF16FC}">
      <dgm:prSet/>
      <dgm:spPr/>
      <dgm:t>
        <a:bodyPr/>
        <a:lstStyle/>
        <a:p>
          <a:endParaRPr lang="en-US"/>
        </a:p>
      </dgm:t>
    </dgm:pt>
    <dgm:pt modelId="{FDA70478-1ED0-CE4D-A3B1-87AADE3A1FFA}" type="sibTrans" cxnId="{3ED69A77-26F3-9F49-808E-80A52FBF16FC}">
      <dgm:prSet/>
      <dgm:spPr/>
      <dgm:t>
        <a:bodyPr/>
        <a:lstStyle/>
        <a:p>
          <a:endParaRPr lang="en-US"/>
        </a:p>
      </dgm:t>
    </dgm:pt>
    <dgm:pt modelId="{6F8A807A-4CC8-B743-BDB0-85DD6C35E3D5}">
      <dgm:prSet phldrT="[Text]" phldr="1"/>
      <dgm:spPr/>
      <dgm:t>
        <a:bodyPr/>
        <a:lstStyle/>
        <a:p>
          <a:endParaRPr lang="en-US"/>
        </a:p>
      </dgm:t>
    </dgm:pt>
    <dgm:pt modelId="{D6C53491-15EA-8E4D-A702-AFD3BE8E60E2}" type="parTrans" cxnId="{129CF11F-73B6-CD4E-B841-04442DAC13DE}">
      <dgm:prSet/>
      <dgm:spPr/>
      <dgm:t>
        <a:bodyPr/>
        <a:lstStyle/>
        <a:p>
          <a:endParaRPr lang="en-US"/>
        </a:p>
      </dgm:t>
    </dgm:pt>
    <dgm:pt modelId="{929F8D7F-B9AD-3C4C-81FE-EB8D4E82F430}" type="sibTrans" cxnId="{129CF11F-73B6-CD4E-B841-04442DAC13DE}">
      <dgm:prSet/>
      <dgm:spPr/>
      <dgm:t>
        <a:bodyPr/>
        <a:lstStyle/>
        <a:p>
          <a:endParaRPr lang="en-US"/>
        </a:p>
      </dgm:t>
    </dgm:pt>
    <dgm:pt modelId="{22A3DE9D-5A21-0142-9B1D-109E3F4B6200}">
      <dgm:prSet phldrT="[Text]" phldr="1"/>
      <dgm:spPr/>
      <dgm:t>
        <a:bodyPr/>
        <a:lstStyle/>
        <a:p>
          <a:endParaRPr lang="en-US"/>
        </a:p>
      </dgm:t>
    </dgm:pt>
    <dgm:pt modelId="{B31ACD22-E6EB-2547-9F47-FE697B839525}" type="parTrans" cxnId="{2F09C7B1-388D-2A49-8EA1-19C48664CFE0}">
      <dgm:prSet/>
      <dgm:spPr/>
      <dgm:t>
        <a:bodyPr/>
        <a:lstStyle/>
        <a:p>
          <a:endParaRPr lang="en-US"/>
        </a:p>
      </dgm:t>
    </dgm:pt>
    <dgm:pt modelId="{6946E3C6-37D8-DB47-BA88-FEF4E56F3E5C}" type="sibTrans" cxnId="{2F09C7B1-388D-2A49-8EA1-19C48664CFE0}">
      <dgm:prSet/>
      <dgm:spPr/>
      <dgm:t>
        <a:bodyPr/>
        <a:lstStyle/>
        <a:p>
          <a:endParaRPr lang="en-US"/>
        </a:p>
      </dgm:t>
    </dgm:pt>
    <dgm:pt modelId="{A36A4D2D-7FFF-874D-921B-459C31ADE27B}">
      <dgm:prSet phldrT="[Text]" phldr="1"/>
      <dgm:spPr/>
      <dgm:t>
        <a:bodyPr/>
        <a:lstStyle/>
        <a:p>
          <a:endParaRPr lang="en-US"/>
        </a:p>
      </dgm:t>
    </dgm:pt>
    <dgm:pt modelId="{8B1CF88C-46A8-2F4C-9889-72BF21D933FC}" type="parTrans" cxnId="{32BD6BB4-58AA-7E47-BD92-FF405E7F0EC9}">
      <dgm:prSet/>
      <dgm:spPr/>
      <dgm:t>
        <a:bodyPr/>
        <a:lstStyle/>
        <a:p>
          <a:endParaRPr lang="en-US"/>
        </a:p>
      </dgm:t>
    </dgm:pt>
    <dgm:pt modelId="{48B535F5-2D6E-3F4A-AB2A-B3F900B4C8A4}" type="sibTrans" cxnId="{32BD6BB4-58AA-7E47-BD92-FF405E7F0EC9}">
      <dgm:prSet/>
      <dgm:spPr/>
      <dgm:t>
        <a:bodyPr/>
        <a:lstStyle/>
        <a:p>
          <a:endParaRPr lang="en-US"/>
        </a:p>
      </dgm:t>
    </dgm:pt>
    <dgm:pt modelId="{3C728CB7-C984-F947-B4D0-B45B6123E407}">
      <dgm:prSet phldrT="[Text]" phldr="1"/>
      <dgm:spPr/>
      <dgm:t>
        <a:bodyPr/>
        <a:lstStyle/>
        <a:p>
          <a:endParaRPr lang="en-US"/>
        </a:p>
      </dgm:t>
    </dgm:pt>
    <dgm:pt modelId="{9081152C-A6F5-C14F-8D51-DA2C4945A2C8}" type="parTrans" cxnId="{77F08A72-C315-5C4F-B821-161979996B15}">
      <dgm:prSet/>
      <dgm:spPr/>
      <dgm:t>
        <a:bodyPr/>
        <a:lstStyle/>
        <a:p>
          <a:endParaRPr lang="en-US"/>
        </a:p>
      </dgm:t>
    </dgm:pt>
    <dgm:pt modelId="{279EDD3C-2AE6-EF4C-8855-04491A76D2EC}" type="sibTrans" cxnId="{77F08A72-C315-5C4F-B821-161979996B15}">
      <dgm:prSet/>
      <dgm:spPr/>
      <dgm:t>
        <a:bodyPr/>
        <a:lstStyle/>
        <a:p>
          <a:endParaRPr lang="en-US"/>
        </a:p>
      </dgm:t>
    </dgm:pt>
    <dgm:pt modelId="{C2432A1D-BB4A-F34F-B289-12E842A28C6C}">
      <dgm:prSet phldrT="[Text]" phldr="1"/>
      <dgm:spPr/>
      <dgm:t>
        <a:bodyPr/>
        <a:lstStyle/>
        <a:p>
          <a:endParaRPr lang="en-US"/>
        </a:p>
      </dgm:t>
    </dgm:pt>
    <dgm:pt modelId="{4D1F29E6-19B8-2B46-896D-0712C29940A1}" type="parTrans" cxnId="{F8160FA4-208F-4245-99FD-4BF2950A5357}">
      <dgm:prSet/>
      <dgm:spPr/>
      <dgm:t>
        <a:bodyPr/>
        <a:lstStyle/>
        <a:p>
          <a:endParaRPr lang="en-US"/>
        </a:p>
      </dgm:t>
    </dgm:pt>
    <dgm:pt modelId="{3D9B8D5F-B6B8-0C4C-81AF-9B1FCB5BEE89}" type="sibTrans" cxnId="{F8160FA4-208F-4245-99FD-4BF2950A5357}">
      <dgm:prSet/>
      <dgm:spPr/>
      <dgm:t>
        <a:bodyPr/>
        <a:lstStyle/>
        <a:p>
          <a:endParaRPr lang="en-US"/>
        </a:p>
      </dgm:t>
    </dgm:pt>
    <dgm:pt modelId="{C3E7A390-B5A8-3046-8DC5-41C9781627A2}" type="pres">
      <dgm:prSet presAssocID="{76C4C9A5-FE95-FF45-AD09-E5D89AEB058F}" presName="linearFlow" presStyleCnt="0">
        <dgm:presLayoutVars>
          <dgm:dir/>
          <dgm:animLvl val="lvl"/>
          <dgm:resizeHandles val="exact"/>
        </dgm:presLayoutVars>
      </dgm:prSet>
      <dgm:spPr/>
    </dgm:pt>
    <dgm:pt modelId="{B1CFCD9C-F895-6B45-A88C-1B6E7E2C96DD}" type="pres">
      <dgm:prSet presAssocID="{970A6AC6-6871-B14A-9951-26D0906854C3}" presName="composite" presStyleCnt="0"/>
      <dgm:spPr/>
    </dgm:pt>
    <dgm:pt modelId="{99C6A247-BD60-FA4C-9728-76BB56FA7D49}" type="pres">
      <dgm:prSet presAssocID="{970A6AC6-6871-B14A-9951-26D0906854C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F13BEEF-CE5C-FF4A-94AE-29363BED68AC}" type="pres">
      <dgm:prSet presAssocID="{970A6AC6-6871-B14A-9951-26D0906854C3}" presName="parSh" presStyleLbl="node1" presStyleIdx="0" presStyleCnt="3"/>
      <dgm:spPr/>
    </dgm:pt>
    <dgm:pt modelId="{C6F51F75-D27F-5048-9E2E-F765BEAF4595}" type="pres">
      <dgm:prSet presAssocID="{970A6AC6-6871-B14A-9951-26D0906854C3}" presName="desTx" presStyleLbl="fgAcc1" presStyleIdx="0" presStyleCnt="3">
        <dgm:presLayoutVars>
          <dgm:bulletEnabled val="1"/>
        </dgm:presLayoutVars>
      </dgm:prSet>
      <dgm:spPr/>
    </dgm:pt>
    <dgm:pt modelId="{AB00EF58-0A05-AC47-B71B-6305A8473DEE}" type="pres">
      <dgm:prSet presAssocID="{FDA70478-1ED0-CE4D-A3B1-87AADE3A1FFA}" presName="sibTrans" presStyleLbl="sibTrans2D1" presStyleIdx="0" presStyleCnt="2"/>
      <dgm:spPr/>
    </dgm:pt>
    <dgm:pt modelId="{D6C682BC-3B93-C941-B420-1B3B3D6DAFB8}" type="pres">
      <dgm:prSet presAssocID="{FDA70478-1ED0-CE4D-A3B1-87AADE3A1FFA}" presName="connTx" presStyleLbl="sibTrans2D1" presStyleIdx="0" presStyleCnt="2"/>
      <dgm:spPr/>
    </dgm:pt>
    <dgm:pt modelId="{BD506AF0-6481-CD4D-A9D5-6B1EFE6C74A4}" type="pres">
      <dgm:prSet presAssocID="{22A3DE9D-5A21-0142-9B1D-109E3F4B6200}" presName="composite" presStyleCnt="0"/>
      <dgm:spPr/>
    </dgm:pt>
    <dgm:pt modelId="{35CA8C4A-2062-774A-862C-A64B79FC34C1}" type="pres">
      <dgm:prSet presAssocID="{22A3DE9D-5A21-0142-9B1D-109E3F4B620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7EEF47B-CB65-2B4F-9C0C-14AA188AA497}" type="pres">
      <dgm:prSet presAssocID="{22A3DE9D-5A21-0142-9B1D-109E3F4B6200}" presName="parSh" presStyleLbl="node1" presStyleIdx="1" presStyleCnt="3"/>
      <dgm:spPr/>
    </dgm:pt>
    <dgm:pt modelId="{3A9AC1DA-BCC0-9542-8FE6-09C98CBE9EAF}" type="pres">
      <dgm:prSet presAssocID="{22A3DE9D-5A21-0142-9B1D-109E3F4B6200}" presName="desTx" presStyleLbl="fgAcc1" presStyleIdx="1" presStyleCnt="3">
        <dgm:presLayoutVars>
          <dgm:bulletEnabled val="1"/>
        </dgm:presLayoutVars>
      </dgm:prSet>
      <dgm:spPr/>
    </dgm:pt>
    <dgm:pt modelId="{E26F9051-1466-8041-B47B-C567B733CBDB}" type="pres">
      <dgm:prSet presAssocID="{6946E3C6-37D8-DB47-BA88-FEF4E56F3E5C}" presName="sibTrans" presStyleLbl="sibTrans2D1" presStyleIdx="1" presStyleCnt="2"/>
      <dgm:spPr/>
    </dgm:pt>
    <dgm:pt modelId="{B0415160-953B-3F49-93F4-4B9021EDC76A}" type="pres">
      <dgm:prSet presAssocID="{6946E3C6-37D8-DB47-BA88-FEF4E56F3E5C}" presName="connTx" presStyleLbl="sibTrans2D1" presStyleIdx="1" presStyleCnt="2"/>
      <dgm:spPr/>
    </dgm:pt>
    <dgm:pt modelId="{21CD277D-3796-4049-873A-21FACCBD6223}" type="pres">
      <dgm:prSet presAssocID="{3C728CB7-C984-F947-B4D0-B45B6123E407}" presName="composite" presStyleCnt="0"/>
      <dgm:spPr/>
    </dgm:pt>
    <dgm:pt modelId="{34CA2C09-23B6-B84E-8A21-EE5F316C8935}" type="pres">
      <dgm:prSet presAssocID="{3C728CB7-C984-F947-B4D0-B45B6123E40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0591CBC-1A8F-AE41-B70C-B8F51D9A1DE0}" type="pres">
      <dgm:prSet presAssocID="{3C728CB7-C984-F947-B4D0-B45B6123E407}" presName="parSh" presStyleLbl="node1" presStyleIdx="2" presStyleCnt="3"/>
      <dgm:spPr/>
    </dgm:pt>
    <dgm:pt modelId="{98F6B588-53F5-DD42-8B88-38E72C29EF2D}" type="pres">
      <dgm:prSet presAssocID="{3C728CB7-C984-F947-B4D0-B45B6123E407}" presName="desTx" presStyleLbl="fgAcc1" presStyleIdx="2" presStyleCnt="3">
        <dgm:presLayoutVars>
          <dgm:bulletEnabled val="1"/>
        </dgm:presLayoutVars>
      </dgm:prSet>
      <dgm:spPr/>
    </dgm:pt>
  </dgm:ptLst>
  <dgm:cxnLst>
    <dgm:cxn modelId="{625D0F03-BCD5-3946-9CCB-A5C0141D4E68}" type="presOf" srcId="{A36A4D2D-7FFF-874D-921B-459C31ADE27B}" destId="{3A9AC1DA-BCC0-9542-8FE6-09C98CBE9EAF}" srcOrd="0" destOrd="0" presId="urn:microsoft.com/office/officeart/2005/8/layout/process3"/>
    <dgm:cxn modelId="{BC2AAF0A-6919-8A46-BCFC-565918C33285}" type="presOf" srcId="{C2432A1D-BB4A-F34F-B289-12E842A28C6C}" destId="{98F6B588-53F5-DD42-8B88-38E72C29EF2D}" srcOrd="0" destOrd="0" presId="urn:microsoft.com/office/officeart/2005/8/layout/process3"/>
    <dgm:cxn modelId="{C5159819-6D13-964D-A78C-CF757C9718D5}" type="presOf" srcId="{FDA70478-1ED0-CE4D-A3B1-87AADE3A1FFA}" destId="{D6C682BC-3B93-C941-B420-1B3B3D6DAFB8}" srcOrd="1" destOrd="0" presId="urn:microsoft.com/office/officeart/2005/8/layout/process3"/>
    <dgm:cxn modelId="{129CF11F-73B6-CD4E-B841-04442DAC13DE}" srcId="{970A6AC6-6871-B14A-9951-26D0906854C3}" destId="{6F8A807A-4CC8-B743-BDB0-85DD6C35E3D5}" srcOrd="0" destOrd="0" parTransId="{D6C53491-15EA-8E4D-A702-AFD3BE8E60E2}" sibTransId="{929F8D7F-B9AD-3C4C-81FE-EB8D4E82F430}"/>
    <dgm:cxn modelId="{788D0726-1E78-DD4D-80F5-4ABC94FF5CD5}" type="presOf" srcId="{6946E3C6-37D8-DB47-BA88-FEF4E56F3E5C}" destId="{E26F9051-1466-8041-B47B-C567B733CBDB}" srcOrd="0" destOrd="0" presId="urn:microsoft.com/office/officeart/2005/8/layout/process3"/>
    <dgm:cxn modelId="{4CDFA240-5BA8-D64E-BD1C-10FE3838962D}" type="presOf" srcId="{FDA70478-1ED0-CE4D-A3B1-87AADE3A1FFA}" destId="{AB00EF58-0A05-AC47-B71B-6305A8473DEE}" srcOrd="0" destOrd="0" presId="urn:microsoft.com/office/officeart/2005/8/layout/process3"/>
    <dgm:cxn modelId="{11F8E847-C73E-D144-B830-49804EA3A5E6}" type="presOf" srcId="{3C728CB7-C984-F947-B4D0-B45B6123E407}" destId="{10591CBC-1A8F-AE41-B70C-B8F51D9A1DE0}" srcOrd="1" destOrd="0" presId="urn:microsoft.com/office/officeart/2005/8/layout/process3"/>
    <dgm:cxn modelId="{77F08A72-C315-5C4F-B821-161979996B15}" srcId="{76C4C9A5-FE95-FF45-AD09-E5D89AEB058F}" destId="{3C728CB7-C984-F947-B4D0-B45B6123E407}" srcOrd="2" destOrd="0" parTransId="{9081152C-A6F5-C14F-8D51-DA2C4945A2C8}" sibTransId="{279EDD3C-2AE6-EF4C-8855-04491A76D2EC}"/>
    <dgm:cxn modelId="{3ED69A77-26F3-9F49-808E-80A52FBF16FC}" srcId="{76C4C9A5-FE95-FF45-AD09-E5D89AEB058F}" destId="{970A6AC6-6871-B14A-9951-26D0906854C3}" srcOrd="0" destOrd="0" parTransId="{785F0AAE-2BB5-474A-99DF-ECE9E433CAF2}" sibTransId="{FDA70478-1ED0-CE4D-A3B1-87AADE3A1FFA}"/>
    <dgm:cxn modelId="{B7D9BF80-74C8-4D42-A362-642654D517D0}" type="presOf" srcId="{6F8A807A-4CC8-B743-BDB0-85DD6C35E3D5}" destId="{C6F51F75-D27F-5048-9E2E-F765BEAF4595}" srcOrd="0" destOrd="0" presId="urn:microsoft.com/office/officeart/2005/8/layout/process3"/>
    <dgm:cxn modelId="{C05EA78E-B8D3-3944-83F9-41FE8278FE7B}" type="presOf" srcId="{970A6AC6-6871-B14A-9951-26D0906854C3}" destId="{99C6A247-BD60-FA4C-9728-76BB56FA7D49}" srcOrd="0" destOrd="0" presId="urn:microsoft.com/office/officeart/2005/8/layout/process3"/>
    <dgm:cxn modelId="{F8160FA4-208F-4245-99FD-4BF2950A5357}" srcId="{3C728CB7-C984-F947-B4D0-B45B6123E407}" destId="{C2432A1D-BB4A-F34F-B289-12E842A28C6C}" srcOrd="0" destOrd="0" parTransId="{4D1F29E6-19B8-2B46-896D-0712C29940A1}" sibTransId="{3D9B8D5F-B6B8-0C4C-81AF-9B1FCB5BEE89}"/>
    <dgm:cxn modelId="{6207DBA6-4353-5540-A018-6E2C5A6BA3F4}" type="presOf" srcId="{22A3DE9D-5A21-0142-9B1D-109E3F4B6200}" destId="{67EEF47B-CB65-2B4F-9C0C-14AA188AA497}" srcOrd="1" destOrd="0" presId="urn:microsoft.com/office/officeart/2005/8/layout/process3"/>
    <dgm:cxn modelId="{2F09C7B1-388D-2A49-8EA1-19C48664CFE0}" srcId="{76C4C9A5-FE95-FF45-AD09-E5D89AEB058F}" destId="{22A3DE9D-5A21-0142-9B1D-109E3F4B6200}" srcOrd="1" destOrd="0" parTransId="{B31ACD22-E6EB-2547-9F47-FE697B839525}" sibTransId="{6946E3C6-37D8-DB47-BA88-FEF4E56F3E5C}"/>
    <dgm:cxn modelId="{32BD6BB4-58AA-7E47-BD92-FF405E7F0EC9}" srcId="{22A3DE9D-5A21-0142-9B1D-109E3F4B6200}" destId="{A36A4D2D-7FFF-874D-921B-459C31ADE27B}" srcOrd="0" destOrd="0" parTransId="{8B1CF88C-46A8-2F4C-9889-72BF21D933FC}" sibTransId="{48B535F5-2D6E-3F4A-AB2A-B3F900B4C8A4}"/>
    <dgm:cxn modelId="{096FC0BC-2640-3A49-AC90-4AC7CDA0BC1F}" type="presOf" srcId="{22A3DE9D-5A21-0142-9B1D-109E3F4B6200}" destId="{35CA8C4A-2062-774A-862C-A64B79FC34C1}" srcOrd="0" destOrd="0" presId="urn:microsoft.com/office/officeart/2005/8/layout/process3"/>
    <dgm:cxn modelId="{9EC361C0-749E-7947-BD92-6ECA78EFCE08}" type="presOf" srcId="{970A6AC6-6871-B14A-9951-26D0906854C3}" destId="{3F13BEEF-CE5C-FF4A-94AE-29363BED68AC}" srcOrd="1" destOrd="0" presId="urn:microsoft.com/office/officeart/2005/8/layout/process3"/>
    <dgm:cxn modelId="{3233FCCC-387F-FF45-B786-1B00F0BF4270}" type="presOf" srcId="{76C4C9A5-FE95-FF45-AD09-E5D89AEB058F}" destId="{C3E7A390-B5A8-3046-8DC5-41C9781627A2}" srcOrd="0" destOrd="0" presId="urn:microsoft.com/office/officeart/2005/8/layout/process3"/>
    <dgm:cxn modelId="{0C9BBBD2-C745-DA42-89FA-7AA2BF7CD97A}" type="presOf" srcId="{6946E3C6-37D8-DB47-BA88-FEF4E56F3E5C}" destId="{B0415160-953B-3F49-93F4-4B9021EDC76A}" srcOrd="1" destOrd="0" presId="urn:microsoft.com/office/officeart/2005/8/layout/process3"/>
    <dgm:cxn modelId="{555289E4-EE2C-B34F-8B28-9AAC4DB4D542}" type="presOf" srcId="{3C728CB7-C984-F947-B4D0-B45B6123E407}" destId="{34CA2C09-23B6-B84E-8A21-EE5F316C8935}" srcOrd="0" destOrd="0" presId="urn:microsoft.com/office/officeart/2005/8/layout/process3"/>
    <dgm:cxn modelId="{FE005006-C56D-0B44-A809-5A59485D3030}" type="presParOf" srcId="{C3E7A390-B5A8-3046-8DC5-41C9781627A2}" destId="{B1CFCD9C-F895-6B45-A88C-1B6E7E2C96DD}" srcOrd="0" destOrd="0" presId="urn:microsoft.com/office/officeart/2005/8/layout/process3"/>
    <dgm:cxn modelId="{F14CDFD1-817A-824B-AD6E-4D6B89400BC4}" type="presParOf" srcId="{B1CFCD9C-F895-6B45-A88C-1B6E7E2C96DD}" destId="{99C6A247-BD60-FA4C-9728-76BB56FA7D49}" srcOrd="0" destOrd="0" presId="urn:microsoft.com/office/officeart/2005/8/layout/process3"/>
    <dgm:cxn modelId="{4A095D4B-620C-C24D-AEEC-39393C0F9436}" type="presParOf" srcId="{B1CFCD9C-F895-6B45-A88C-1B6E7E2C96DD}" destId="{3F13BEEF-CE5C-FF4A-94AE-29363BED68AC}" srcOrd="1" destOrd="0" presId="urn:microsoft.com/office/officeart/2005/8/layout/process3"/>
    <dgm:cxn modelId="{4AB8E072-613D-1948-BAF5-D76C449F0403}" type="presParOf" srcId="{B1CFCD9C-F895-6B45-A88C-1B6E7E2C96DD}" destId="{C6F51F75-D27F-5048-9E2E-F765BEAF4595}" srcOrd="2" destOrd="0" presId="urn:microsoft.com/office/officeart/2005/8/layout/process3"/>
    <dgm:cxn modelId="{AA5AED9C-F4EC-4D46-A96B-89E6F239DBA4}" type="presParOf" srcId="{C3E7A390-B5A8-3046-8DC5-41C9781627A2}" destId="{AB00EF58-0A05-AC47-B71B-6305A8473DEE}" srcOrd="1" destOrd="0" presId="urn:microsoft.com/office/officeart/2005/8/layout/process3"/>
    <dgm:cxn modelId="{381F1708-12DF-994C-BF02-3367B7030BDF}" type="presParOf" srcId="{AB00EF58-0A05-AC47-B71B-6305A8473DEE}" destId="{D6C682BC-3B93-C941-B420-1B3B3D6DAFB8}" srcOrd="0" destOrd="0" presId="urn:microsoft.com/office/officeart/2005/8/layout/process3"/>
    <dgm:cxn modelId="{B3CFBC54-8186-B345-93D9-B837AB32DE2A}" type="presParOf" srcId="{C3E7A390-B5A8-3046-8DC5-41C9781627A2}" destId="{BD506AF0-6481-CD4D-A9D5-6B1EFE6C74A4}" srcOrd="2" destOrd="0" presId="urn:microsoft.com/office/officeart/2005/8/layout/process3"/>
    <dgm:cxn modelId="{A7910846-13EE-EC4C-944B-623BF92A7F7F}" type="presParOf" srcId="{BD506AF0-6481-CD4D-A9D5-6B1EFE6C74A4}" destId="{35CA8C4A-2062-774A-862C-A64B79FC34C1}" srcOrd="0" destOrd="0" presId="urn:microsoft.com/office/officeart/2005/8/layout/process3"/>
    <dgm:cxn modelId="{9F40C0F7-5735-C544-BCFE-CA8F3E1FF4C1}" type="presParOf" srcId="{BD506AF0-6481-CD4D-A9D5-6B1EFE6C74A4}" destId="{67EEF47B-CB65-2B4F-9C0C-14AA188AA497}" srcOrd="1" destOrd="0" presId="urn:microsoft.com/office/officeart/2005/8/layout/process3"/>
    <dgm:cxn modelId="{3215EA60-AE75-D34D-B280-325D3B7240BE}" type="presParOf" srcId="{BD506AF0-6481-CD4D-A9D5-6B1EFE6C74A4}" destId="{3A9AC1DA-BCC0-9542-8FE6-09C98CBE9EAF}" srcOrd="2" destOrd="0" presId="urn:microsoft.com/office/officeart/2005/8/layout/process3"/>
    <dgm:cxn modelId="{E367E0E0-D493-6B4D-B836-4675859E1361}" type="presParOf" srcId="{C3E7A390-B5A8-3046-8DC5-41C9781627A2}" destId="{E26F9051-1466-8041-B47B-C567B733CBDB}" srcOrd="3" destOrd="0" presId="urn:microsoft.com/office/officeart/2005/8/layout/process3"/>
    <dgm:cxn modelId="{1C537C46-DF16-C140-A713-4DE0A0452F62}" type="presParOf" srcId="{E26F9051-1466-8041-B47B-C567B733CBDB}" destId="{B0415160-953B-3F49-93F4-4B9021EDC76A}" srcOrd="0" destOrd="0" presId="urn:microsoft.com/office/officeart/2005/8/layout/process3"/>
    <dgm:cxn modelId="{34C7BA1B-A9FF-A84F-9298-E687E324A763}" type="presParOf" srcId="{C3E7A390-B5A8-3046-8DC5-41C9781627A2}" destId="{21CD277D-3796-4049-873A-21FACCBD6223}" srcOrd="4" destOrd="0" presId="urn:microsoft.com/office/officeart/2005/8/layout/process3"/>
    <dgm:cxn modelId="{378005A8-7F4B-0843-B0EF-6C7A6A3FC6B3}" type="presParOf" srcId="{21CD277D-3796-4049-873A-21FACCBD6223}" destId="{34CA2C09-23B6-B84E-8A21-EE5F316C8935}" srcOrd="0" destOrd="0" presId="urn:microsoft.com/office/officeart/2005/8/layout/process3"/>
    <dgm:cxn modelId="{EB52EEE4-C92D-2844-855D-4451E96DFAAA}" type="presParOf" srcId="{21CD277D-3796-4049-873A-21FACCBD6223}" destId="{10591CBC-1A8F-AE41-B70C-B8F51D9A1DE0}" srcOrd="1" destOrd="0" presId="urn:microsoft.com/office/officeart/2005/8/layout/process3"/>
    <dgm:cxn modelId="{489D76A2-5594-3B45-B8D2-970412AB5D7D}" type="presParOf" srcId="{21CD277D-3796-4049-873A-21FACCBD6223}" destId="{98F6B588-53F5-DD42-8B88-38E72C29EF2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3BEEF-CE5C-FF4A-94AE-29363BED68AC}">
      <dsp:nvSpPr>
        <dsp:cNvPr id="0" name=""/>
        <dsp:cNvSpPr/>
      </dsp:nvSpPr>
      <dsp:spPr>
        <a:xfrm>
          <a:off x="10823" y="6329650"/>
          <a:ext cx="4921190" cy="280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0823" y="6329650"/>
        <a:ext cx="4921190" cy="1872000"/>
      </dsp:txXfrm>
    </dsp:sp>
    <dsp:sp modelId="{C6F51F75-D27F-5048-9E2E-F765BEAF4595}">
      <dsp:nvSpPr>
        <dsp:cNvPr id="0" name=""/>
        <dsp:cNvSpPr/>
      </dsp:nvSpPr>
      <dsp:spPr>
        <a:xfrm>
          <a:off x="1018778" y="8201650"/>
          <a:ext cx="4921190" cy="374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/>
        </a:p>
      </dsp:txBody>
      <dsp:txXfrm>
        <a:off x="1128436" y="8311308"/>
        <a:ext cx="4701874" cy="3524684"/>
      </dsp:txXfrm>
    </dsp:sp>
    <dsp:sp modelId="{AB00EF58-0A05-AC47-B71B-6305A8473DEE}">
      <dsp:nvSpPr>
        <dsp:cNvPr id="0" name=""/>
        <dsp:cNvSpPr/>
      </dsp:nvSpPr>
      <dsp:spPr>
        <a:xfrm>
          <a:off x="5678048" y="6653032"/>
          <a:ext cx="1581593" cy="1225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/>
        </a:p>
      </dsp:txBody>
      <dsp:txXfrm>
        <a:off x="5678048" y="6898079"/>
        <a:ext cx="1214023" cy="735140"/>
      </dsp:txXfrm>
    </dsp:sp>
    <dsp:sp modelId="{67EEF47B-CB65-2B4F-9C0C-14AA188AA497}">
      <dsp:nvSpPr>
        <dsp:cNvPr id="0" name=""/>
        <dsp:cNvSpPr/>
      </dsp:nvSpPr>
      <dsp:spPr>
        <a:xfrm>
          <a:off x="7916152" y="6329650"/>
          <a:ext cx="4921190" cy="280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7916152" y="6329650"/>
        <a:ext cx="4921190" cy="1872000"/>
      </dsp:txXfrm>
    </dsp:sp>
    <dsp:sp modelId="{3A9AC1DA-BCC0-9542-8FE6-09C98CBE9EAF}">
      <dsp:nvSpPr>
        <dsp:cNvPr id="0" name=""/>
        <dsp:cNvSpPr/>
      </dsp:nvSpPr>
      <dsp:spPr>
        <a:xfrm>
          <a:off x="8924107" y="8201650"/>
          <a:ext cx="4921190" cy="374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/>
        </a:p>
      </dsp:txBody>
      <dsp:txXfrm>
        <a:off x="9033765" y="8311308"/>
        <a:ext cx="4701874" cy="3524684"/>
      </dsp:txXfrm>
    </dsp:sp>
    <dsp:sp modelId="{E26F9051-1466-8041-B47B-C567B733CBDB}">
      <dsp:nvSpPr>
        <dsp:cNvPr id="0" name=""/>
        <dsp:cNvSpPr/>
      </dsp:nvSpPr>
      <dsp:spPr>
        <a:xfrm>
          <a:off x="13583377" y="6653032"/>
          <a:ext cx="1581593" cy="1225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/>
        </a:p>
      </dsp:txBody>
      <dsp:txXfrm>
        <a:off x="13583377" y="6898079"/>
        <a:ext cx="1214023" cy="735140"/>
      </dsp:txXfrm>
    </dsp:sp>
    <dsp:sp modelId="{10591CBC-1A8F-AE41-B70C-B8F51D9A1DE0}">
      <dsp:nvSpPr>
        <dsp:cNvPr id="0" name=""/>
        <dsp:cNvSpPr/>
      </dsp:nvSpPr>
      <dsp:spPr>
        <a:xfrm>
          <a:off x="15821481" y="6329650"/>
          <a:ext cx="4921190" cy="280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5821481" y="6329650"/>
        <a:ext cx="4921190" cy="1872000"/>
      </dsp:txXfrm>
    </dsp:sp>
    <dsp:sp modelId="{98F6B588-53F5-DD42-8B88-38E72C29EF2D}">
      <dsp:nvSpPr>
        <dsp:cNvPr id="0" name=""/>
        <dsp:cNvSpPr/>
      </dsp:nvSpPr>
      <dsp:spPr>
        <a:xfrm>
          <a:off x="16829436" y="8201650"/>
          <a:ext cx="4921190" cy="374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/>
        </a:p>
      </dsp:txBody>
      <dsp:txXfrm>
        <a:off x="16939094" y="8311308"/>
        <a:ext cx="4701874" cy="3524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22.png"/><Relationship Id="rId3" Type="http://schemas.openxmlformats.org/officeDocument/2006/relationships/image" Target="../media/image33.png"/><Relationship Id="rId21" Type="http://schemas.openxmlformats.org/officeDocument/2006/relationships/image" Target="../media/image7.png"/><Relationship Id="rId7" Type="http://schemas.openxmlformats.org/officeDocument/2006/relationships/image" Target="../media/image36.png"/><Relationship Id="rId12" Type="http://schemas.openxmlformats.org/officeDocument/2006/relationships/image" Target="../media/image29.png"/><Relationship Id="rId17" Type="http://schemas.openxmlformats.org/officeDocument/2006/relationships/image" Target="../media/image43.png"/><Relationship Id="rId25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42.png"/><Relationship Id="rId20" Type="http://schemas.openxmlformats.org/officeDocument/2006/relationships/image" Target="../media/image46.jpg"/><Relationship Id="rId29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24" Type="http://schemas.openxmlformats.org/officeDocument/2006/relationships/image" Target="../media/image2.png"/><Relationship Id="rId32" Type="http://schemas.openxmlformats.org/officeDocument/2006/relationships/image" Target="../media/image32.png"/><Relationship Id="rId5" Type="http://schemas.openxmlformats.org/officeDocument/2006/relationships/image" Target="../media/image10.png"/><Relationship Id="rId15" Type="http://schemas.openxmlformats.org/officeDocument/2006/relationships/image" Target="../media/image41.png"/><Relationship Id="rId23" Type="http://schemas.openxmlformats.org/officeDocument/2006/relationships/image" Target="../media/image48.png"/><Relationship Id="rId28" Type="http://schemas.openxmlformats.org/officeDocument/2006/relationships/image" Target="../media/image26.png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31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25.png"/><Relationship Id="rId14" Type="http://schemas.openxmlformats.org/officeDocument/2006/relationships/image" Target="../media/image40.png"/><Relationship Id="rId22" Type="http://schemas.openxmlformats.org/officeDocument/2006/relationships/image" Target="../media/image47.png"/><Relationship Id="rId27" Type="http://schemas.openxmlformats.org/officeDocument/2006/relationships/image" Target="../media/image24.png"/><Relationship Id="rId30" Type="http://schemas.openxmlformats.org/officeDocument/2006/relationships/image" Target="../media/image30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6" descr="Image result for kentucky children's hospital"/>
          <p:cNvSpPr>
            <a:spLocks noChangeAspect="1" noChangeArrowheads="1"/>
          </p:cNvSpPr>
          <p:nvPr userDrawn="1"/>
        </p:nvSpPr>
        <p:spPr bwMode="auto">
          <a:xfrm>
            <a:off x="2757870" y="140668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AutoShape 8" descr="Image result for kentucky children's hospital"/>
          <p:cNvSpPr>
            <a:spLocks noChangeAspect="1" noChangeArrowheads="1"/>
          </p:cNvSpPr>
          <p:nvPr userDrawn="1"/>
        </p:nvSpPr>
        <p:spPr bwMode="auto">
          <a:xfrm>
            <a:off x="2910270" y="14219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9621361" y="4713925"/>
            <a:ext cx="955711" cy="1262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sym typeface="Symbol"/>
              </a:rPr>
              <a:t>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8" name="AutoShape 6" descr="Image result for kentucky children's hospital"/>
          <p:cNvSpPr>
            <a:spLocks noChangeAspect="1" noChangeArrowheads="1"/>
          </p:cNvSpPr>
          <p:nvPr userDrawn="1"/>
        </p:nvSpPr>
        <p:spPr bwMode="auto">
          <a:xfrm>
            <a:off x="2757870" y="140668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AutoShape 8" descr="Image result for kentucky children's hospital"/>
          <p:cNvSpPr>
            <a:spLocks noChangeAspect="1" noChangeArrowheads="1"/>
          </p:cNvSpPr>
          <p:nvPr userDrawn="1"/>
        </p:nvSpPr>
        <p:spPr bwMode="auto">
          <a:xfrm>
            <a:off x="2910270" y="14219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0" name="Picture 2" descr="Rainbow Babies - Pediatrics 2040">
            <a:extLst>
              <a:ext uri="{FF2B5EF4-FFF2-40B4-BE49-F238E27FC236}">
                <a16:creationId xmlns:a16="http://schemas.microsoft.com/office/drawing/2014/main" id="{D1EBDE42-F264-4292-8538-E2EFA3E3A23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t="29171" r="3824" b="27179"/>
          <a:stretch/>
        </p:blipFill>
        <p:spPr bwMode="auto">
          <a:xfrm>
            <a:off x="9981726" y="20317616"/>
            <a:ext cx="4541806" cy="227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Logo, company name&#10;&#10;Description automatically generated">
            <a:extLst>
              <a:ext uri="{FF2B5EF4-FFF2-40B4-BE49-F238E27FC236}">
                <a16:creationId xmlns:a16="http://schemas.microsoft.com/office/drawing/2014/main" id="{8D4DD1FE-8CAA-4F7E-9874-670387A1F6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46744" y="16149768"/>
            <a:ext cx="5567958" cy="3226885"/>
          </a:xfrm>
          <a:prstGeom prst="rect">
            <a:avLst/>
          </a:prstGeom>
        </p:spPr>
      </p:pic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6400800" y="4668740"/>
            <a:ext cx="38404800" cy="5211428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/>
          </p:nvPr>
        </p:nvSpPr>
        <p:spPr>
          <a:xfrm>
            <a:off x="6400800" y="10519966"/>
            <a:ext cx="38404800" cy="2750374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0C1596-A8C4-F440-B3D2-51F33F979D73}"/>
              </a:ext>
            </a:extLst>
          </p:cNvPr>
          <p:cNvSpPr txBox="1"/>
          <p:nvPr userDrawn="1"/>
        </p:nvSpPr>
        <p:spPr>
          <a:xfrm>
            <a:off x="-32004" y="14726530"/>
            <a:ext cx="51206399" cy="769441"/>
          </a:xfrm>
          <a:prstGeom prst="rect">
            <a:avLst/>
          </a:prstGeom>
          <a:solidFill>
            <a:srgbClr val="DA3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chemeClr val="bg1"/>
                </a:solidFill>
              </a:rPr>
              <a:t>The Fetal Heart Society is a 501(c) nonprofit formed to advance the field of fetal cardiovascular care &amp; science through collaborative research, education and mentorship and is sponsored by:</a:t>
            </a:r>
          </a:p>
        </p:txBody>
      </p:sp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33E66955-8832-2040-BB98-07F0CA6F14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3" y="16879904"/>
            <a:ext cx="4931719" cy="2052830"/>
          </a:xfrm>
          <a:prstGeom prst="rect">
            <a:avLst/>
          </a:prstGeom>
        </p:spPr>
      </p:pic>
      <p:pic>
        <p:nvPicPr>
          <p:cNvPr id="46" name="Picture 45" descr="A close up of a sign&#10;&#10;Description automatically generated">
            <a:extLst>
              <a:ext uri="{FF2B5EF4-FFF2-40B4-BE49-F238E27FC236}">
                <a16:creationId xmlns:a16="http://schemas.microsoft.com/office/drawing/2014/main" id="{F15505C4-A045-C242-A313-05BD968104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12" y="23296194"/>
            <a:ext cx="4081692" cy="1308542"/>
          </a:xfrm>
          <a:prstGeom prst="rect">
            <a:avLst/>
          </a:prstGeom>
        </p:spPr>
      </p:pic>
      <p:pic>
        <p:nvPicPr>
          <p:cNvPr id="47" name="Picture 4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D33BDB1-5B54-154C-8BA9-51C2FFAD9F7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246" y="22945913"/>
            <a:ext cx="5407969" cy="1362808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7BED2A62-D271-C647-BA74-331ED778609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13" y="16704068"/>
            <a:ext cx="4265647" cy="1290633"/>
          </a:xfrm>
          <a:prstGeom prst="rect">
            <a:avLst/>
          </a:prstGeom>
        </p:spPr>
      </p:pic>
      <p:pic>
        <p:nvPicPr>
          <p:cNvPr id="49" name="Picture 48" descr="A picture containing sitting, light, bird, clock&#10;&#10;Description automatically generated">
            <a:extLst>
              <a:ext uri="{FF2B5EF4-FFF2-40B4-BE49-F238E27FC236}">
                <a16:creationId xmlns:a16="http://schemas.microsoft.com/office/drawing/2014/main" id="{5769D569-5C99-C344-A200-1D49AC162E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1" y="21175047"/>
            <a:ext cx="3071146" cy="921345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E2824900-5D97-9F4D-8B1C-BFF881F4E6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780" y="16864462"/>
            <a:ext cx="3596022" cy="2343477"/>
          </a:xfrm>
          <a:prstGeom prst="rect">
            <a:avLst/>
          </a:prstGeom>
        </p:spPr>
      </p:pic>
      <p:pic>
        <p:nvPicPr>
          <p:cNvPr id="53" name="Picture 52" descr="A picture containing bird&#10;&#10;Description automatically generated">
            <a:extLst>
              <a:ext uri="{FF2B5EF4-FFF2-40B4-BE49-F238E27FC236}">
                <a16:creationId xmlns:a16="http://schemas.microsoft.com/office/drawing/2014/main" id="{9AA1F9AE-CF6D-7446-AEA0-A266828098B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790" y="16136891"/>
            <a:ext cx="5970861" cy="1979811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734220B0-7863-FE4E-89CA-952259EEEF9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980" y="16024679"/>
            <a:ext cx="1676060" cy="2555991"/>
          </a:xfrm>
          <a:prstGeom prst="rect">
            <a:avLst/>
          </a:prstGeom>
        </p:spPr>
      </p:pic>
      <p:pic>
        <p:nvPicPr>
          <p:cNvPr id="56" name="Picture 55" descr="A close up of a sign&#10;&#10;Description automatically generated">
            <a:extLst>
              <a:ext uri="{FF2B5EF4-FFF2-40B4-BE49-F238E27FC236}">
                <a16:creationId xmlns:a16="http://schemas.microsoft.com/office/drawing/2014/main" id="{FB19F65A-BB12-6E4F-82C0-B327E0E9C81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689" y="17373600"/>
            <a:ext cx="5958341" cy="1260185"/>
          </a:xfrm>
          <a:prstGeom prst="rect">
            <a:avLst/>
          </a:prstGeom>
        </p:spPr>
      </p:pic>
      <p:pic>
        <p:nvPicPr>
          <p:cNvPr id="57" name="Picture 56" descr="A picture containing sign, drawing&#10;&#10;Description automatically generated">
            <a:extLst>
              <a:ext uri="{FF2B5EF4-FFF2-40B4-BE49-F238E27FC236}">
                <a16:creationId xmlns:a16="http://schemas.microsoft.com/office/drawing/2014/main" id="{6A9D7509-4C98-7545-91C3-7F3BB799225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92" y="23800260"/>
            <a:ext cx="6566405" cy="1076890"/>
          </a:xfrm>
          <a:prstGeom prst="rect">
            <a:avLst/>
          </a:prstGeom>
        </p:spPr>
      </p:pic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268EBB-A0E6-7840-B182-23B91E7B52D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72" y="23560640"/>
            <a:ext cx="5053185" cy="215402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744" y="27145716"/>
            <a:ext cx="7343870" cy="76944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158" y="21427229"/>
            <a:ext cx="7040746" cy="136198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F657928-6078-4845-BBB9-5F5B4BA1038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011" y="16587868"/>
            <a:ext cx="3623555" cy="2896666"/>
          </a:xfrm>
          <a:prstGeom prst="rect">
            <a:avLst/>
          </a:prstGeom>
        </p:spPr>
      </p:pic>
      <p:pic>
        <p:nvPicPr>
          <p:cNvPr id="62" name="Picture 61" descr="Text&#10;&#10;Description automatically generated">
            <a:extLst>
              <a:ext uri="{FF2B5EF4-FFF2-40B4-BE49-F238E27FC236}">
                <a16:creationId xmlns:a16="http://schemas.microsoft.com/office/drawing/2014/main" id="{5BFB7CEA-43EF-469A-86C5-BA196B9D69C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5335179" y="26186906"/>
            <a:ext cx="4238960" cy="205111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81" y="19435751"/>
            <a:ext cx="5122458" cy="202101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551" y="24591303"/>
            <a:ext cx="5949844" cy="92527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156" y="23267939"/>
            <a:ext cx="6516085" cy="160921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365" y="17763210"/>
            <a:ext cx="8953500" cy="44577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2458" y="16096530"/>
            <a:ext cx="6505783" cy="253725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921" y="20591316"/>
            <a:ext cx="3939563" cy="240805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410" y="20285655"/>
            <a:ext cx="5033614" cy="122392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3463" y="25757197"/>
            <a:ext cx="9294369" cy="285006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197" y="20285655"/>
            <a:ext cx="3437014" cy="3258522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21235857" y="20069856"/>
            <a:ext cx="5308914" cy="221038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257" y="16802920"/>
            <a:ext cx="4141117" cy="276212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40" y="26368424"/>
            <a:ext cx="10643547" cy="1718356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1271" y="23595873"/>
            <a:ext cx="4058438" cy="2161324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691" y="26188603"/>
            <a:ext cx="3739239" cy="19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7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5BE8A3-72B6-1344-B77E-50705E264120}"/>
              </a:ext>
            </a:extLst>
          </p:cNvPr>
          <p:cNvSpPr txBox="1"/>
          <p:nvPr userDrawn="1"/>
        </p:nvSpPr>
        <p:spPr>
          <a:xfrm>
            <a:off x="0" y="28082116"/>
            <a:ext cx="51206400" cy="819455"/>
          </a:xfrm>
          <a:prstGeom prst="rect">
            <a:avLst/>
          </a:prstGeom>
          <a:solidFill>
            <a:srgbClr val="DA3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25" i="1" dirty="0">
                <a:solidFill>
                  <a:schemeClr val="tx1"/>
                </a:solidFill>
              </a:rPr>
              <a:t>https://fetalheartsociety.org</a:t>
            </a:r>
          </a:p>
        </p:txBody>
      </p:sp>
    </p:spTree>
    <p:extLst>
      <p:ext uri="{BB962C8B-B14F-4D97-AF65-F5344CB8AC3E}">
        <p14:creationId xmlns:p14="http://schemas.microsoft.com/office/powerpoint/2010/main" val="334080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flip="none" rotWithShape="1">
          <a:gsLst>
            <a:gs pos="2700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C4B6A-BCEC-1548-8088-BEF47841CA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91739" y="514128"/>
            <a:ext cx="32134175" cy="3922365"/>
          </a:xfrm>
        </p:spPr>
        <p:txBody>
          <a:bodyPr anchor="ctr"/>
          <a:lstStyle>
            <a:lvl1pPr algn="l">
              <a:defRPr sz="13585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BE8A3-72B6-1344-B77E-50705E264120}"/>
              </a:ext>
            </a:extLst>
          </p:cNvPr>
          <p:cNvSpPr txBox="1"/>
          <p:nvPr userDrawn="1"/>
        </p:nvSpPr>
        <p:spPr>
          <a:xfrm>
            <a:off x="0" y="28082116"/>
            <a:ext cx="51206400" cy="819455"/>
          </a:xfrm>
          <a:prstGeom prst="rect">
            <a:avLst/>
          </a:prstGeom>
          <a:solidFill>
            <a:srgbClr val="DA3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25" i="1" dirty="0">
                <a:solidFill>
                  <a:schemeClr val="tx1"/>
                </a:solidFill>
              </a:rPr>
              <a:t>https://fetalheartsociety.org</a:t>
            </a:r>
          </a:p>
        </p:txBody>
      </p:sp>
    </p:spTree>
    <p:extLst>
      <p:ext uri="{BB962C8B-B14F-4D97-AF65-F5344CB8AC3E}">
        <p14:creationId xmlns:p14="http://schemas.microsoft.com/office/powerpoint/2010/main" val="3781025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 - Whit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0433856" cy="7511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BE8A3-72B6-1344-B77E-50705E264120}"/>
              </a:ext>
            </a:extLst>
          </p:cNvPr>
          <p:cNvSpPr txBox="1"/>
          <p:nvPr userDrawn="1"/>
        </p:nvSpPr>
        <p:spPr>
          <a:xfrm>
            <a:off x="0" y="28082116"/>
            <a:ext cx="51206400" cy="819455"/>
          </a:xfrm>
          <a:prstGeom prst="rect">
            <a:avLst/>
          </a:prstGeom>
          <a:solidFill>
            <a:srgbClr val="DA3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25" i="1" dirty="0">
                <a:solidFill>
                  <a:schemeClr val="bg1"/>
                </a:solidFill>
              </a:rPr>
              <a:t>https://fetalheartsociety.org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85" y="7756826"/>
            <a:ext cx="9862790" cy="5715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03" y="6233169"/>
            <a:ext cx="8912599" cy="3516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5" y="707273"/>
            <a:ext cx="5591775" cy="3657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47" y="4166864"/>
            <a:ext cx="10398372" cy="3475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052" y="4365166"/>
            <a:ext cx="13325013" cy="3183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35" y="707273"/>
            <a:ext cx="9212210" cy="2123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010" y="8750825"/>
            <a:ext cx="9264073" cy="3612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212" y="5845392"/>
            <a:ext cx="7834370" cy="19049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A82590-E973-44D6-B4CC-B5EED2E28BE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390" y="638102"/>
            <a:ext cx="8166740" cy="3399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085" y="7493370"/>
            <a:ext cx="7431142" cy="33878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882" y="839694"/>
            <a:ext cx="6565001" cy="4378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269" y="11385000"/>
            <a:ext cx="6984651" cy="3253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660" y="20702533"/>
            <a:ext cx="7433161" cy="23786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4819" y="10333654"/>
            <a:ext cx="5614144" cy="44879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02" y="14311770"/>
            <a:ext cx="9775773" cy="2032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130" y="8148471"/>
            <a:ext cx="9887492" cy="16215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11" y="23202421"/>
            <a:ext cx="7506554" cy="36322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48" y="18627831"/>
            <a:ext cx="3106789" cy="47378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02" y="25365919"/>
            <a:ext cx="11979517" cy="16559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46" y="11204726"/>
            <a:ext cx="7873152" cy="23961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516" y="22665269"/>
            <a:ext cx="12056284" cy="12631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80" y="21748091"/>
            <a:ext cx="11355141" cy="1777861"/>
          </a:xfrm>
          <a:prstGeom prst="rect">
            <a:avLst/>
          </a:prstGeom>
        </p:spPr>
      </p:pic>
      <p:pic>
        <p:nvPicPr>
          <p:cNvPr id="29" name="Picture 2" descr="Rainbow Babies - Pediatrics 2040">
            <a:extLst>
              <a:ext uri="{FF2B5EF4-FFF2-40B4-BE49-F238E27FC236}">
                <a16:creationId xmlns:a16="http://schemas.microsoft.com/office/drawing/2014/main" id="{8450980D-A7F8-49F5-97A1-22C60D126A6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t="29171" r="3824" b="29298"/>
          <a:stretch/>
        </p:blipFill>
        <p:spPr bwMode="auto">
          <a:xfrm>
            <a:off x="29992788" y="17444727"/>
            <a:ext cx="8208295" cy="391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790" y="24853710"/>
            <a:ext cx="10853624" cy="26804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69" y="15727437"/>
            <a:ext cx="12553542" cy="62500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11" y="13011767"/>
            <a:ext cx="6123972" cy="374327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358" y="17553723"/>
            <a:ext cx="12437107" cy="38137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3" y="14495140"/>
            <a:ext cx="9184037" cy="38221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53" y="25018524"/>
            <a:ext cx="13867611" cy="2238867"/>
          </a:xfrm>
          <a:prstGeom prst="rect">
            <a:avLst/>
          </a:prstGeom>
        </p:spPr>
      </p:pic>
      <p:sp>
        <p:nvSpPr>
          <p:cNvPr id="36" name="TextBox 35"/>
          <p:cNvSpPr txBox="1"/>
          <p:nvPr userDrawn="1"/>
        </p:nvSpPr>
        <p:spPr>
          <a:xfrm>
            <a:off x="9013371" y="391885"/>
            <a:ext cx="3167742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chemeClr val="accent5"/>
                </a:solidFill>
              </a:rPr>
              <a:t>Sponsors</a:t>
            </a:r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359" y="13212399"/>
            <a:ext cx="6353838" cy="33837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442" y="16369082"/>
            <a:ext cx="6210938" cy="316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8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BE8A3-72B6-1344-B77E-50705E264120}"/>
              </a:ext>
            </a:extLst>
          </p:cNvPr>
          <p:cNvSpPr txBox="1"/>
          <p:nvPr userDrawn="1"/>
        </p:nvSpPr>
        <p:spPr>
          <a:xfrm>
            <a:off x="0" y="28082116"/>
            <a:ext cx="51206400" cy="819455"/>
          </a:xfrm>
          <a:prstGeom prst="rect">
            <a:avLst/>
          </a:prstGeom>
          <a:solidFill>
            <a:srgbClr val="DA3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25" i="1" dirty="0">
                <a:solidFill>
                  <a:schemeClr val="bg1"/>
                </a:solidFill>
              </a:rPr>
              <a:t>https://fetalheartsociety.org</a:t>
            </a:r>
          </a:p>
        </p:txBody>
      </p:sp>
    </p:spTree>
    <p:extLst>
      <p:ext uri="{BB962C8B-B14F-4D97-AF65-F5344CB8AC3E}">
        <p14:creationId xmlns:p14="http://schemas.microsoft.com/office/powerpoint/2010/main" val="23244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BE8A3-72B6-1344-B77E-50705E264120}"/>
              </a:ext>
            </a:extLst>
          </p:cNvPr>
          <p:cNvSpPr txBox="1"/>
          <p:nvPr userDrawn="1"/>
        </p:nvSpPr>
        <p:spPr>
          <a:xfrm>
            <a:off x="0" y="28082116"/>
            <a:ext cx="51206400" cy="819455"/>
          </a:xfrm>
          <a:prstGeom prst="rect">
            <a:avLst/>
          </a:prstGeom>
          <a:solidFill>
            <a:srgbClr val="DA3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25" i="1" dirty="0">
                <a:solidFill>
                  <a:schemeClr val="bg1"/>
                </a:solidFill>
              </a:rPr>
              <a:t>https://fetalheartsociety.org</a:t>
            </a:r>
          </a:p>
        </p:txBody>
      </p:sp>
    </p:spTree>
    <p:extLst>
      <p:ext uri="{BB962C8B-B14F-4D97-AF65-F5344CB8AC3E}">
        <p14:creationId xmlns:p14="http://schemas.microsoft.com/office/powerpoint/2010/main" val="38924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5BE8A3-72B6-1344-B77E-50705E264120}"/>
              </a:ext>
            </a:extLst>
          </p:cNvPr>
          <p:cNvSpPr txBox="1"/>
          <p:nvPr userDrawn="1"/>
        </p:nvSpPr>
        <p:spPr>
          <a:xfrm>
            <a:off x="0" y="28082116"/>
            <a:ext cx="51206400" cy="819455"/>
          </a:xfrm>
          <a:prstGeom prst="rect">
            <a:avLst/>
          </a:prstGeom>
          <a:solidFill>
            <a:srgbClr val="DA3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25" i="1" dirty="0">
                <a:solidFill>
                  <a:schemeClr val="bg1"/>
                </a:solidFill>
              </a:rPr>
              <a:t>https://fetalheartsociety.org</a:t>
            </a:r>
          </a:p>
        </p:txBody>
      </p:sp>
    </p:spTree>
    <p:extLst>
      <p:ext uri="{BB962C8B-B14F-4D97-AF65-F5344CB8AC3E}">
        <p14:creationId xmlns:p14="http://schemas.microsoft.com/office/powerpoint/2010/main" val="370120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8/11/2023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2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5BE8A3-72B6-1344-B77E-50705E264120}"/>
              </a:ext>
            </a:extLst>
          </p:cNvPr>
          <p:cNvSpPr txBox="1"/>
          <p:nvPr userDrawn="1"/>
        </p:nvSpPr>
        <p:spPr>
          <a:xfrm>
            <a:off x="0" y="28082116"/>
            <a:ext cx="51206400" cy="819455"/>
          </a:xfrm>
          <a:prstGeom prst="rect">
            <a:avLst/>
          </a:prstGeom>
          <a:solidFill>
            <a:srgbClr val="DA3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25" i="1" dirty="0">
                <a:solidFill>
                  <a:schemeClr val="bg1"/>
                </a:solidFill>
              </a:rPr>
              <a:t>https://fetalheartsociety.org</a:t>
            </a:r>
          </a:p>
        </p:txBody>
      </p:sp>
    </p:spTree>
    <p:extLst>
      <p:ext uri="{BB962C8B-B14F-4D97-AF65-F5344CB8AC3E}">
        <p14:creationId xmlns:p14="http://schemas.microsoft.com/office/powerpoint/2010/main" val="390309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E92555AD-F45E-4E49-8A9A-C5CB375EBDA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4257338" y="6096000"/>
            <a:ext cx="28008262" cy="206930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E8A3-72B6-1344-B77E-50705E264120}"/>
              </a:ext>
            </a:extLst>
          </p:cNvPr>
          <p:cNvSpPr txBox="1"/>
          <p:nvPr userDrawn="1"/>
        </p:nvSpPr>
        <p:spPr>
          <a:xfrm>
            <a:off x="0" y="28082116"/>
            <a:ext cx="51206400" cy="819455"/>
          </a:xfrm>
          <a:prstGeom prst="rect">
            <a:avLst/>
          </a:prstGeom>
          <a:solidFill>
            <a:srgbClr val="DA3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25" i="1" dirty="0">
                <a:solidFill>
                  <a:schemeClr val="bg1"/>
                </a:solidFill>
              </a:rPr>
              <a:t>https://fetalheartsociety.org</a:t>
            </a:r>
          </a:p>
        </p:txBody>
      </p:sp>
    </p:spTree>
    <p:extLst>
      <p:ext uri="{BB962C8B-B14F-4D97-AF65-F5344CB8AC3E}">
        <p14:creationId xmlns:p14="http://schemas.microsoft.com/office/powerpoint/2010/main" val="303895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3ADA01C8-5FF2-3648-AEF5-64CA930BE96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190663" y="4741863"/>
            <a:ext cx="28684537" cy="217074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E8A3-72B6-1344-B77E-50705E264120}"/>
              </a:ext>
            </a:extLst>
          </p:cNvPr>
          <p:cNvSpPr txBox="1"/>
          <p:nvPr userDrawn="1"/>
        </p:nvSpPr>
        <p:spPr>
          <a:xfrm>
            <a:off x="0" y="28082116"/>
            <a:ext cx="51206400" cy="819455"/>
          </a:xfrm>
          <a:prstGeom prst="rect">
            <a:avLst/>
          </a:prstGeom>
          <a:solidFill>
            <a:srgbClr val="DA3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25" i="1" dirty="0">
                <a:solidFill>
                  <a:schemeClr val="bg1"/>
                </a:solidFill>
              </a:rPr>
              <a:t>https://fetalheartsociety.org</a:t>
            </a:r>
          </a:p>
        </p:txBody>
      </p:sp>
    </p:spTree>
    <p:extLst>
      <p:ext uri="{BB962C8B-B14F-4D97-AF65-F5344CB8AC3E}">
        <p14:creationId xmlns:p14="http://schemas.microsoft.com/office/powerpoint/2010/main" val="73789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5596FF0D-6F61-9240-895F-7F81FA216199}"/>
              </a:ext>
            </a:extLst>
          </p:cNvPr>
          <p:cNvSpPr>
            <a:spLocks/>
          </p:cNvSpPr>
          <p:nvPr userDrawn="1"/>
        </p:nvSpPr>
        <p:spPr bwMode="auto">
          <a:xfrm>
            <a:off x="15413303" y="840390"/>
            <a:ext cx="16844736" cy="831800"/>
          </a:xfrm>
          <a:prstGeom prst="rect">
            <a:avLst/>
          </a:prstGeom>
          <a:solidFill>
            <a:srgbClr val="DA3653"/>
          </a:solidFill>
          <a:ln>
            <a:noFill/>
          </a:ln>
        </p:spPr>
        <p:txBody>
          <a:bodyPr lIns="0" tIns="0" rIns="0" bIns="0"/>
          <a:lstStyle>
            <a:lvl1pPr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1pPr>
            <a:lvl2pPr marL="742950" indent="-285750"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2pPr>
            <a:lvl3pPr marL="1143000" indent="-228600"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3pPr>
            <a:lvl4pPr marL="1600200" indent="-228600"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4pPr>
            <a:lvl5pPr marL="2057400" indent="-228600"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9pPr>
          </a:lstStyle>
          <a:p>
            <a:pPr algn="ctr" eaLnBrk="1" hangingPunct="1"/>
            <a:r>
              <a:rPr lang="en-US" altLang="en-US" sz="3938" b="1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PARTICIPATING CENTERS</a:t>
            </a:r>
            <a:endParaRPr lang="en-US" altLang="en-US" sz="9450" dirty="0"/>
          </a:p>
          <a:p>
            <a:pPr algn="ctr" eaLnBrk="1" hangingPunct="1"/>
            <a:endParaRPr lang="en-US" altLang="en-US" sz="3938" b="1" dirty="0">
              <a:solidFill>
                <a:schemeClr val="bg1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32774B4C-B519-A743-9A09-693F42D6CF88}"/>
              </a:ext>
            </a:extLst>
          </p:cNvPr>
          <p:cNvSpPr>
            <a:spLocks/>
          </p:cNvSpPr>
          <p:nvPr userDrawn="1"/>
        </p:nvSpPr>
        <p:spPr bwMode="auto">
          <a:xfrm>
            <a:off x="36289132" y="837883"/>
            <a:ext cx="10352843" cy="860735"/>
          </a:xfrm>
          <a:prstGeom prst="rect">
            <a:avLst/>
          </a:prstGeom>
          <a:solidFill>
            <a:srgbClr val="DA3653"/>
          </a:solidFill>
          <a:ln>
            <a:noFill/>
          </a:ln>
        </p:spPr>
        <p:txBody>
          <a:bodyPr lIns="0" tIns="0" rIns="0" bIns="0"/>
          <a:lstStyle>
            <a:lvl1pPr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1pPr>
            <a:lvl2pPr marL="742950" indent="-285750"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2pPr>
            <a:lvl3pPr marL="1143000" indent="-228600"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3pPr>
            <a:lvl4pPr marL="1600200" indent="-228600"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4pPr>
            <a:lvl5pPr marL="2057400" indent="-228600"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9pPr>
          </a:lstStyle>
          <a:p>
            <a:pPr algn="ctr" eaLnBrk="1" hangingPunct="1"/>
            <a:r>
              <a:rPr lang="en-US" altLang="en-US" sz="3938" b="1" dirty="0">
                <a:solidFill>
                  <a:schemeClr val="bg1"/>
                </a:solidFill>
              </a:rPr>
              <a:t>FUNDING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541ABEC6-324F-A645-87C2-0D4CB3B1C6B8}"/>
              </a:ext>
            </a:extLst>
          </p:cNvPr>
          <p:cNvSpPr>
            <a:spLocks/>
          </p:cNvSpPr>
          <p:nvPr userDrawn="1"/>
        </p:nvSpPr>
        <p:spPr bwMode="auto">
          <a:xfrm>
            <a:off x="1405235" y="7515834"/>
            <a:ext cx="10352843" cy="831800"/>
          </a:xfrm>
          <a:prstGeom prst="rect">
            <a:avLst/>
          </a:prstGeom>
          <a:solidFill>
            <a:srgbClr val="DA3653"/>
          </a:solidFill>
          <a:ln>
            <a:noFill/>
          </a:ln>
        </p:spPr>
        <p:txBody>
          <a:bodyPr lIns="0" tIns="0" rIns="0" bIns="0"/>
          <a:lstStyle>
            <a:lvl1pPr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1pPr>
            <a:lvl2pPr marL="742950" indent="-285750"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2pPr>
            <a:lvl3pPr marL="1143000" indent="-228600"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3pPr>
            <a:lvl4pPr marL="1600200" indent="-228600"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4pPr>
            <a:lvl5pPr marL="2057400" indent="-228600"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9pPr>
          </a:lstStyle>
          <a:p>
            <a:pPr algn="ctr" eaLnBrk="1" hangingPunct="1"/>
            <a:r>
              <a:rPr lang="en-US" altLang="en-US" sz="3938" b="1" dirty="0">
                <a:solidFill>
                  <a:schemeClr val="bg1"/>
                </a:solidFill>
              </a:rPr>
              <a:t>DISCLOSURES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5EFF0F0-B25B-1646-9917-8266E5FCEE34}"/>
              </a:ext>
            </a:extLst>
          </p:cNvPr>
          <p:cNvSpPr>
            <a:spLocks/>
          </p:cNvSpPr>
          <p:nvPr userDrawn="1"/>
        </p:nvSpPr>
        <p:spPr bwMode="auto">
          <a:xfrm>
            <a:off x="36289132" y="7662399"/>
            <a:ext cx="10352843" cy="860735"/>
          </a:xfrm>
          <a:prstGeom prst="rect">
            <a:avLst/>
          </a:prstGeom>
          <a:solidFill>
            <a:srgbClr val="DA3653"/>
          </a:solidFill>
          <a:ln>
            <a:noFill/>
          </a:ln>
        </p:spPr>
        <p:txBody>
          <a:bodyPr lIns="0" tIns="0" rIns="0" bIns="0"/>
          <a:lstStyle>
            <a:lvl1pPr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1pPr>
            <a:lvl2pPr marL="742950" indent="-285750"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2pPr>
            <a:lvl3pPr marL="1143000" indent="-228600"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3pPr>
            <a:lvl4pPr marL="1600200" indent="-228600"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4pPr>
            <a:lvl5pPr marL="2057400" indent="-228600"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000000"/>
                </a:solidFill>
                <a:latin typeface="Arial" pitchFamily="34" charset="0"/>
                <a:ea typeface="ヒラギノ角ゴ ProN W3" pitchFamily="6" charset="-128"/>
                <a:sym typeface="Arial" pitchFamily="34" charset="0"/>
              </a:defRPr>
            </a:lvl9pPr>
          </a:lstStyle>
          <a:p>
            <a:pPr algn="ctr" eaLnBrk="1" hangingPunct="1"/>
            <a:r>
              <a:rPr lang="en-US" altLang="en-US" sz="3938" b="1" dirty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9B454-7A33-4E45-B90F-12A03DDAC1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13077" y="2042734"/>
            <a:ext cx="16844962" cy="12228849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56FCF28-82B3-494E-A081-9E80638F85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89275" y="1966226"/>
            <a:ext cx="10352088" cy="529533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200"/>
            </a:lvl1pPr>
            <a:lvl2pPr marL="1920240" indent="0" algn="l">
              <a:buFontTx/>
              <a:buNone/>
              <a:defRPr sz="6600"/>
            </a:lvl2pPr>
            <a:lvl3pPr marL="3840480" indent="0" algn="l">
              <a:buFontTx/>
              <a:buNone/>
              <a:defRPr sz="5400"/>
            </a:lvl3pPr>
            <a:lvl4pPr marL="5760720" indent="0" algn="l">
              <a:buFontTx/>
              <a:buNone/>
              <a:defRPr sz="4800"/>
            </a:lvl4pPr>
            <a:lvl5pPr marL="7680960" indent="0" algn="l">
              <a:buFontTx/>
              <a:buNone/>
              <a:defRPr sz="4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3BD35AC4-1CDA-4D4C-A5B0-3E3A5AC069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289275" y="8793346"/>
            <a:ext cx="10352088" cy="5475986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200"/>
            </a:lvl1pPr>
            <a:lvl2pPr marL="1920240" indent="0" algn="l">
              <a:buFontTx/>
              <a:buNone/>
              <a:defRPr sz="6600"/>
            </a:lvl2pPr>
            <a:lvl3pPr marL="3840480" indent="0" algn="l">
              <a:buFontTx/>
              <a:buNone/>
              <a:defRPr sz="5400"/>
            </a:lvl3pPr>
            <a:lvl4pPr marL="5760720" indent="0" algn="l">
              <a:buFontTx/>
              <a:buNone/>
              <a:defRPr sz="4800"/>
            </a:lvl4pPr>
            <a:lvl5pPr marL="7680960" indent="0" algn="l">
              <a:buFontTx/>
              <a:buNone/>
              <a:defRPr sz="4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56EA27C5-5105-354C-86B5-01C63F90F7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5377" y="8627562"/>
            <a:ext cx="10352088" cy="504305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200"/>
            </a:lvl1pPr>
            <a:lvl2pPr marL="1920240" indent="0" algn="l">
              <a:buFontTx/>
              <a:buNone/>
              <a:defRPr sz="6600"/>
            </a:lvl2pPr>
            <a:lvl3pPr marL="3840480" indent="0" algn="l">
              <a:buFontTx/>
              <a:buNone/>
              <a:defRPr sz="5400"/>
            </a:lvl3pPr>
            <a:lvl4pPr marL="5760720" indent="0" algn="l">
              <a:buFontTx/>
              <a:buNone/>
              <a:defRPr sz="4800"/>
            </a:lvl4pPr>
            <a:lvl5pPr marL="7680960" indent="0" algn="l">
              <a:buFontTx/>
              <a:buNone/>
              <a:defRPr sz="4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9621361" y="4713925"/>
            <a:ext cx="955711" cy="1262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sym typeface="Symbol"/>
              </a:rPr>
              <a:t>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1" name="AutoShape 6" descr="Image result for kentucky children's hospital"/>
          <p:cNvSpPr>
            <a:spLocks noChangeAspect="1" noChangeArrowheads="1"/>
          </p:cNvSpPr>
          <p:nvPr userDrawn="1"/>
        </p:nvSpPr>
        <p:spPr bwMode="auto">
          <a:xfrm>
            <a:off x="2757870" y="140668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AutoShape 8" descr="Image result for kentucky children's hospital"/>
          <p:cNvSpPr>
            <a:spLocks noChangeAspect="1" noChangeArrowheads="1"/>
          </p:cNvSpPr>
          <p:nvPr userDrawn="1"/>
        </p:nvSpPr>
        <p:spPr bwMode="auto">
          <a:xfrm>
            <a:off x="2910270" y="14219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3" name="Picture 2" descr="Rainbow Babies - Pediatrics 2040">
            <a:extLst>
              <a:ext uri="{FF2B5EF4-FFF2-40B4-BE49-F238E27FC236}">
                <a16:creationId xmlns:a16="http://schemas.microsoft.com/office/drawing/2014/main" id="{D1EBDE42-F264-4292-8538-E2EFA3E3A23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t="29171" r="3824" b="27179"/>
          <a:stretch/>
        </p:blipFill>
        <p:spPr bwMode="auto">
          <a:xfrm>
            <a:off x="9981726" y="20317616"/>
            <a:ext cx="4541806" cy="227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Logo, company name&#10;&#10;Description automatically generated">
            <a:extLst>
              <a:ext uri="{FF2B5EF4-FFF2-40B4-BE49-F238E27FC236}">
                <a16:creationId xmlns:a16="http://schemas.microsoft.com/office/drawing/2014/main" id="{8D4DD1FE-8CAA-4F7E-9874-670387A1F6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46744" y="16149768"/>
            <a:ext cx="5567958" cy="322688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20C1596-A8C4-F440-B3D2-51F33F979D73}"/>
              </a:ext>
            </a:extLst>
          </p:cNvPr>
          <p:cNvSpPr txBox="1"/>
          <p:nvPr userDrawn="1"/>
        </p:nvSpPr>
        <p:spPr>
          <a:xfrm>
            <a:off x="-32004" y="14726530"/>
            <a:ext cx="51206399" cy="769441"/>
          </a:xfrm>
          <a:prstGeom prst="rect">
            <a:avLst/>
          </a:prstGeom>
          <a:solidFill>
            <a:srgbClr val="DA3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chemeClr val="bg1"/>
                </a:solidFill>
              </a:rPr>
              <a:t>The Fetal Heart Society is a 501(c) nonprofit formed to advance the field of fetal cardiovascular care &amp; science through collaborative research, education and mentorship and is sponsored by:</a:t>
            </a:r>
          </a:p>
        </p:txBody>
      </p:sp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33E66955-8832-2040-BB98-07F0CA6F14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3" y="16879904"/>
            <a:ext cx="4931719" cy="2052830"/>
          </a:xfrm>
          <a:prstGeom prst="rect">
            <a:avLst/>
          </a:prstGeom>
        </p:spPr>
      </p:pic>
      <p:pic>
        <p:nvPicPr>
          <p:cNvPr id="50" name="Picture 49" descr="A close up of a sign&#10;&#10;Description automatically generated">
            <a:extLst>
              <a:ext uri="{FF2B5EF4-FFF2-40B4-BE49-F238E27FC236}">
                <a16:creationId xmlns:a16="http://schemas.microsoft.com/office/drawing/2014/main" id="{F15505C4-A045-C242-A313-05BD968104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12" y="23296194"/>
            <a:ext cx="4081692" cy="1308542"/>
          </a:xfrm>
          <a:prstGeom prst="rect">
            <a:avLst/>
          </a:prstGeom>
        </p:spPr>
      </p:pic>
      <p:pic>
        <p:nvPicPr>
          <p:cNvPr id="51" name="Picture 5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D33BDB1-5B54-154C-8BA9-51C2FFAD9F7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246" y="22945913"/>
            <a:ext cx="5407969" cy="1362808"/>
          </a:xfrm>
          <a:prstGeom prst="rect">
            <a:avLst/>
          </a:prstGeom>
        </p:spPr>
      </p:pic>
      <p:pic>
        <p:nvPicPr>
          <p:cNvPr id="52" name="Picture 51" descr="A close up of a sign&#10;&#10;Description automatically generated">
            <a:extLst>
              <a:ext uri="{FF2B5EF4-FFF2-40B4-BE49-F238E27FC236}">
                <a16:creationId xmlns:a16="http://schemas.microsoft.com/office/drawing/2014/main" id="{7BED2A62-D271-C647-BA74-331ED778609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13" y="16704068"/>
            <a:ext cx="4265647" cy="1290633"/>
          </a:xfrm>
          <a:prstGeom prst="rect">
            <a:avLst/>
          </a:prstGeom>
        </p:spPr>
      </p:pic>
      <p:pic>
        <p:nvPicPr>
          <p:cNvPr id="53" name="Picture 52" descr="A picture containing sitting, light, bird, clock&#10;&#10;Description automatically generated">
            <a:extLst>
              <a:ext uri="{FF2B5EF4-FFF2-40B4-BE49-F238E27FC236}">
                <a16:creationId xmlns:a16="http://schemas.microsoft.com/office/drawing/2014/main" id="{5769D569-5C99-C344-A200-1D49AC162E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1" y="21175047"/>
            <a:ext cx="3071146" cy="921345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E2824900-5D97-9F4D-8B1C-BFF881F4E6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779" y="16864462"/>
            <a:ext cx="3689969" cy="2404701"/>
          </a:xfrm>
          <a:prstGeom prst="rect">
            <a:avLst/>
          </a:prstGeom>
        </p:spPr>
      </p:pic>
      <p:pic>
        <p:nvPicPr>
          <p:cNvPr id="55" name="Picture 54" descr="A picture containing bird&#10;&#10;Description automatically generated">
            <a:extLst>
              <a:ext uri="{FF2B5EF4-FFF2-40B4-BE49-F238E27FC236}">
                <a16:creationId xmlns:a16="http://schemas.microsoft.com/office/drawing/2014/main" id="{9AA1F9AE-CF6D-7446-AEA0-A266828098B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790" y="16136891"/>
            <a:ext cx="5970861" cy="1979811"/>
          </a:xfrm>
          <a:prstGeom prst="rect">
            <a:avLst/>
          </a:prstGeom>
        </p:spPr>
      </p:pic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734220B0-7863-FE4E-89CA-952259EEEF9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979" y="15914641"/>
            <a:ext cx="1748217" cy="2666030"/>
          </a:xfrm>
          <a:prstGeom prst="rect">
            <a:avLst/>
          </a:prstGeom>
        </p:spPr>
      </p:pic>
      <p:pic>
        <p:nvPicPr>
          <p:cNvPr id="57" name="Picture 56" descr="A close up of a sign&#10;&#10;Description automatically generated">
            <a:extLst>
              <a:ext uri="{FF2B5EF4-FFF2-40B4-BE49-F238E27FC236}">
                <a16:creationId xmlns:a16="http://schemas.microsoft.com/office/drawing/2014/main" id="{FB19F65A-BB12-6E4F-82C0-B327E0E9C81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689" y="17373600"/>
            <a:ext cx="5958341" cy="1260185"/>
          </a:xfrm>
          <a:prstGeom prst="rect">
            <a:avLst/>
          </a:prstGeom>
        </p:spPr>
      </p:pic>
      <p:pic>
        <p:nvPicPr>
          <p:cNvPr id="58" name="Picture 57" descr="A picture containing sign, drawing&#10;&#10;Description automatically generated">
            <a:extLst>
              <a:ext uri="{FF2B5EF4-FFF2-40B4-BE49-F238E27FC236}">
                <a16:creationId xmlns:a16="http://schemas.microsoft.com/office/drawing/2014/main" id="{6A9D7509-4C98-7545-91C3-7F3BB799225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92" y="23800260"/>
            <a:ext cx="6566405" cy="1076890"/>
          </a:xfrm>
          <a:prstGeom prst="rect">
            <a:avLst/>
          </a:prstGeom>
        </p:spPr>
      </p:pic>
      <p:pic>
        <p:nvPicPr>
          <p:cNvPr id="86" name="Picture 8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268EBB-A0E6-7840-B182-23B91E7B52D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72" y="23560640"/>
            <a:ext cx="5053185" cy="215402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744" y="27145716"/>
            <a:ext cx="7343870" cy="76944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158" y="21427229"/>
            <a:ext cx="7040746" cy="136198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9F657928-6078-4845-BBB9-5F5B4BA1038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011" y="16587868"/>
            <a:ext cx="3623555" cy="2896666"/>
          </a:xfrm>
          <a:prstGeom prst="rect">
            <a:avLst/>
          </a:prstGeom>
        </p:spPr>
      </p:pic>
      <p:pic>
        <p:nvPicPr>
          <p:cNvPr id="90" name="Picture 89" descr="Text&#10;&#10;Description automatically generated">
            <a:extLst>
              <a:ext uri="{FF2B5EF4-FFF2-40B4-BE49-F238E27FC236}">
                <a16:creationId xmlns:a16="http://schemas.microsoft.com/office/drawing/2014/main" id="{5BFB7CEA-43EF-469A-86C5-BA196B9D69C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5335179" y="26186906"/>
            <a:ext cx="4238960" cy="205111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81" y="19435751"/>
            <a:ext cx="5122458" cy="202101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551" y="24591303"/>
            <a:ext cx="5949844" cy="92527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156" y="23267939"/>
            <a:ext cx="6516085" cy="160921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365" y="17763210"/>
            <a:ext cx="8953500" cy="44577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2458" y="16096530"/>
            <a:ext cx="6505783" cy="253725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921" y="20591316"/>
            <a:ext cx="3939563" cy="240805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410" y="20285655"/>
            <a:ext cx="5033614" cy="122392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3463" y="25757197"/>
            <a:ext cx="9294369" cy="285006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197" y="20285655"/>
            <a:ext cx="3437014" cy="325852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21235857" y="20069856"/>
            <a:ext cx="5308914" cy="2210382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257" y="16802920"/>
            <a:ext cx="4141117" cy="276212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40" y="26368424"/>
            <a:ext cx="10643547" cy="171835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1271" y="23595873"/>
            <a:ext cx="4058438" cy="216132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691" y="26188603"/>
            <a:ext cx="3739239" cy="19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34603" y="1533528"/>
            <a:ext cx="37551357" cy="4148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2DF9F8-5B98-5D45-AEEE-3BA11514DEF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7276" y="627244"/>
            <a:ext cx="9026963" cy="50550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9621361" y="4713925"/>
            <a:ext cx="955711" cy="1262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sym typeface="Symbol"/>
              </a:rPr>
              <a:t>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0" r:id="rId5"/>
    <p:sldLayoutId id="2147483697" r:id="rId6"/>
    <p:sldLayoutId id="2147483698" r:id="rId7"/>
    <p:sldLayoutId id="2147483691" r:id="rId8"/>
    <p:sldLayoutId id="2147483696" r:id="rId9"/>
    <p:sldLayoutId id="2147483692" r:id="rId10"/>
    <p:sldLayoutId id="2147483680" r:id="rId11"/>
    <p:sldLayoutId id="2147483699" r:id="rId12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2220685"/>
            <a:ext cx="38404800" cy="63704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400800" y="9555017"/>
            <a:ext cx="38404800" cy="446578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4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65D64-2A31-5B45-AE89-49464007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5204-3EC2-0144-BE3E-D186855DD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3105-1E16-3E4B-9C31-F685BA8E512D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97FB-4EE3-C146-A2AF-C0170D5A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BCB-B30E-0447-A19D-89FE8D9EA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21ADFB-6CDB-B14C-A7EC-1F339481BCB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5312531"/>
              </p:ext>
            </p:extLst>
          </p:nvPr>
        </p:nvGraphicFramePr>
        <p:xfrm>
          <a:off x="3521075" y="7667625"/>
          <a:ext cx="21761450" cy="1827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96763CC-1798-BF41-A8B4-7F8622B5485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1046671"/>
              </p:ext>
            </p:extLst>
          </p:nvPr>
        </p:nvGraphicFramePr>
        <p:xfrm>
          <a:off x="25923875" y="7667625"/>
          <a:ext cx="21761450" cy="1827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0543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3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098FA5-0A74-5142-869E-50B7A885A786}"/>
              </a:ext>
            </a:extLst>
          </p:cNvPr>
          <p:cNvSpPr txBox="1">
            <a:spLocks/>
          </p:cNvSpPr>
          <p:nvPr/>
        </p:nvSpPr>
        <p:spPr>
          <a:xfrm>
            <a:off x="12868805" y="10877328"/>
            <a:ext cx="32134175" cy="3922365"/>
          </a:xfrm>
          <a:prstGeom prst="rect">
            <a:avLst/>
          </a:prstGeom>
        </p:spPr>
        <p:txBody>
          <a:bodyPr/>
          <a:lstStyle>
            <a:lvl1pPr marL="960120" indent="-960120" algn="l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Char char="•"/>
              <a:defRPr sz="1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8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ultrasound images</a:t>
            </a:r>
          </a:p>
        </p:txBody>
      </p:sp>
    </p:spTree>
    <p:extLst>
      <p:ext uri="{BB962C8B-B14F-4D97-AF65-F5344CB8AC3E}">
        <p14:creationId xmlns:p14="http://schemas.microsoft.com/office/powerpoint/2010/main" val="31807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BC9C40-2F6C-E444-BD15-58B5CD49DC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Other things that need a dark background</a:t>
            </a:r>
          </a:p>
        </p:txBody>
      </p:sp>
    </p:spTree>
    <p:extLst>
      <p:ext uri="{BB962C8B-B14F-4D97-AF65-F5344CB8AC3E}">
        <p14:creationId xmlns:p14="http://schemas.microsoft.com/office/powerpoint/2010/main" val="131194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5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00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187B"/>
      </a:accent1>
      <a:accent2>
        <a:srgbClr val="DA3653"/>
      </a:accent2>
      <a:accent3>
        <a:srgbClr val="F7F7F7"/>
      </a:accent3>
      <a:accent4>
        <a:srgbClr val="797979"/>
      </a:accent4>
      <a:accent5>
        <a:srgbClr val="000000"/>
      </a:accent5>
      <a:accent6>
        <a:srgbClr val="F7F7F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12</Words>
  <Application>Microsoft Office PowerPoint</Application>
  <PresentationFormat>Custom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J. Moon-Grady</dc:creator>
  <cp:lastModifiedBy>Info NAFTNET</cp:lastModifiedBy>
  <cp:revision>64</cp:revision>
  <dcterms:created xsi:type="dcterms:W3CDTF">2019-02-28T19:31:02Z</dcterms:created>
  <dcterms:modified xsi:type="dcterms:W3CDTF">2023-08-11T16:02:58Z</dcterms:modified>
</cp:coreProperties>
</file>