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Lst>
  <p:sldIdLst>
    <p:sldId id="256" r:id="rId2"/>
  </p:sldIdLst>
  <p:sldSz cx="51206400" cy="29260800"/>
  <p:notesSz cx="6858000" cy="9144000"/>
  <p:defaultTextStyle>
    <a:defPPr>
      <a:defRPr lang="en-US"/>
    </a:defPPr>
    <a:lvl1pPr marL="0" algn="l" defTabSz="3862250" rtl="0" eaLnBrk="1" latinLnBrk="0" hangingPunct="1">
      <a:defRPr sz="7603" kern="1200">
        <a:solidFill>
          <a:schemeClr val="tx1"/>
        </a:solidFill>
        <a:latin typeface="+mn-lt"/>
        <a:ea typeface="+mn-ea"/>
        <a:cs typeface="+mn-cs"/>
      </a:defRPr>
    </a:lvl1pPr>
    <a:lvl2pPr marL="1931125" algn="l" defTabSz="3862250" rtl="0" eaLnBrk="1" latinLnBrk="0" hangingPunct="1">
      <a:defRPr sz="7603" kern="1200">
        <a:solidFill>
          <a:schemeClr val="tx1"/>
        </a:solidFill>
        <a:latin typeface="+mn-lt"/>
        <a:ea typeface="+mn-ea"/>
        <a:cs typeface="+mn-cs"/>
      </a:defRPr>
    </a:lvl2pPr>
    <a:lvl3pPr marL="3862250" algn="l" defTabSz="3862250" rtl="0" eaLnBrk="1" latinLnBrk="0" hangingPunct="1">
      <a:defRPr sz="7603" kern="1200">
        <a:solidFill>
          <a:schemeClr val="tx1"/>
        </a:solidFill>
        <a:latin typeface="+mn-lt"/>
        <a:ea typeface="+mn-ea"/>
        <a:cs typeface="+mn-cs"/>
      </a:defRPr>
    </a:lvl3pPr>
    <a:lvl4pPr marL="5793375" algn="l" defTabSz="3862250" rtl="0" eaLnBrk="1" latinLnBrk="0" hangingPunct="1">
      <a:defRPr sz="7603" kern="1200">
        <a:solidFill>
          <a:schemeClr val="tx1"/>
        </a:solidFill>
        <a:latin typeface="+mn-lt"/>
        <a:ea typeface="+mn-ea"/>
        <a:cs typeface="+mn-cs"/>
      </a:defRPr>
    </a:lvl4pPr>
    <a:lvl5pPr marL="7724500" algn="l" defTabSz="3862250" rtl="0" eaLnBrk="1" latinLnBrk="0" hangingPunct="1">
      <a:defRPr sz="7603" kern="1200">
        <a:solidFill>
          <a:schemeClr val="tx1"/>
        </a:solidFill>
        <a:latin typeface="+mn-lt"/>
        <a:ea typeface="+mn-ea"/>
        <a:cs typeface="+mn-cs"/>
      </a:defRPr>
    </a:lvl5pPr>
    <a:lvl6pPr marL="9655625" algn="l" defTabSz="3862250" rtl="0" eaLnBrk="1" latinLnBrk="0" hangingPunct="1">
      <a:defRPr sz="7603" kern="1200">
        <a:solidFill>
          <a:schemeClr val="tx1"/>
        </a:solidFill>
        <a:latin typeface="+mn-lt"/>
        <a:ea typeface="+mn-ea"/>
        <a:cs typeface="+mn-cs"/>
      </a:defRPr>
    </a:lvl6pPr>
    <a:lvl7pPr marL="11586750" algn="l" defTabSz="3862250" rtl="0" eaLnBrk="1" latinLnBrk="0" hangingPunct="1">
      <a:defRPr sz="7603" kern="1200">
        <a:solidFill>
          <a:schemeClr val="tx1"/>
        </a:solidFill>
        <a:latin typeface="+mn-lt"/>
        <a:ea typeface="+mn-ea"/>
        <a:cs typeface="+mn-cs"/>
      </a:defRPr>
    </a:lvl7pPr>
    <a:lvl8pPr marL="13517875" algn="l" defTabSz="3862250" rtl="0" eaLnBrk="1" latinLnBrk="0" hangingPunct="1">
      <a:defRPr sz="7603" kern="1200">
        <a:solidFill>
          <a:schemeClr val="tx1"/>
        </a:solidFill>
        <a:latin typeface="+mn-lt"/>
        <a:ea typeface="+mn-ea"/>
        <a:cs typeface="+mn-cs"/>
      </a:defRPr>
    </a:lvl8pPr>
    <a:lvl9pPr marL="15449000" algn="l" defTabSz="3862250" rtl="0" eaLnBrk="1" latinLnBrk="0" hangingPunct="1">
      <a:defRPr sz="760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7"/>
    <p:restoredTop sz="94718"/>
  </p:normalViewPr>
  <p:slideViewPr>
    <p:cSldViewPr snapToGrid="0" snapToObjects="1">
      <p:cViewPr varScale="1">
        <p:scale>
          <a:sx n="26" d="100"/>
          <a:sy n="26" d="100"/>
        </p:scale>
        <p:origin x="1176" y="17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tif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788749"/>
            <a:ext cx="38404800" cy="10187093"/>
          </a:xfrm>
        </p:spPr>
        <p:txBody>
          <a:bodyPr anchor="b"/>
          <a:lstStyle>
            <a:lvl1pPr algn="ctr">
              <a:defRPr sz="25200"/>
            </a:lvl1pPr>
          </a:lstStyle>
          <a:p>
            <a:r>
              <a:rPr lang="en-US"/>
              <a:t>Click to edit Master title style</a:t>
            </a:r>
            <a:endParaRPr lang="en-US" dirty="0"/>
          </a:p>
        </p:txBody>
      </p:sp>
      <p:sp>
        <p:nvSpPr>
          <p:cNvPr id="3" name="Subtitle 2"/>
          <p:cNvSpPr>
            <a:spLocks noGrp="1"/>
          </p:cNvSpPr>
          <p:nvPr>
            <p:ph type="subTitle" idx="1"/>
          </p:nvPr>
        </p:nvSpPr>
        <p:spPr>
          <a:xfrm>
            <a:off x="6400800" y="15368696"/>
            <a:ext cx="38404800" cy="7064584"/>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endParaRPr lang="en-US" dirty="0"/>
          </a:p>
        </p:txBody>
      </p:sp>
      <p:pic>
        <p:nvPicPr>
          <p:cNvPr id="8" name="Picture 1" descr="cid:9b57367b35294e7da0675388354ac4e9@Open-Xchange">
            <a:extLst>
              <a:ext uri="{FF2B5EF4-FFF2-40B4-BE49-F238E27FC236}">
                <a16:creationId xmlns:a16="http://schemas.microsoft.com/office/drawing/2014/main" id="{F735D15E-9FBE-1246-A81D-ED1686BC45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002" t="39802" r="5712" b="43110"/>
          <a:stretch/>
        </p:blipFill>
        <p:spPr bwMode="auto">
          <a:xfrm>
            <a:off x="29508585" y="26789426"/>
            <a:ext cx="5211761" cy="1495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0E25B86-29CF-1042-AB89-C7CE649F3866}"/>
              </a:ext>
            </a:extLst>
          </p:cNvPr>
          <p:cNvPicPr>
            <a:picLocks noChangeAspect="1"/>
          </p:cNvPicPr>
          <p:nvPr/>
        </p:nvPicPr>
        <p:blipFill>
          <a:blip r:embed="rId3"/>
          <a:stretch>
            <a:fillRect/>
          </a:stretch>
        </p:blipFill>
        <p:spPr>
          <a:xfrm>
            <a:off x="987599" y="26740919"/>
            <a:ext cx="3607223" cy="1496998"/>
          </a:xfrm>
          <a:prstGeom prst="rect">
            <a:avLst/>
          </a:prstGeom>
        </p:spPr>
      </p:pic>
      <p:pic>
        <p:nvPicPr>
          <p:cNvPr id="10" name="Picture 9">
            <a:extLst>
              <a:ext uri="{FF2B5EF4-FFF2-40B4-BE49-F238E27FC236}">
                <a16:creationId xmlns:a16="http://schemas.microsoft.com/office/drawing/2014/main" id="{FFE343A8-3235-2449-B6D4-52345FC44712}"/>
              </a:ext>
            </a:extLst>
          </p:cNvPr>
          <p:cNvPicPr>
            <a:picLocks noChangeAspect="1"/>
          </p:cNvPicPr>
          <p:nvPr/>
        </p:nvPicPr>
        <p:blipFill>
          <a:blip r:embed="rId4"/>
          <a:stretch>
            <a:fillRect/>
          </a:stretch>
        </p:blipFill>
        <p:spPr>
          <a:xfrm>
            <a:off x="4613395" y="27034802"/>
            <a:ext cx="4130957" cy="1249879"/>
          </a:xfrm>
          <a:prstGeom prst="rect">
            <a:avLst/>
          </a:prstGeom>
        </p:spPr>
      </p:pic>
      <p:pic>
        <p:nvPicPr>
          <p:cNvPr id="11" name="Picture 1" descr="cid:9b57367b35294e7da0675388354ac4e9@Open-Xchange">
            <a:extLst>
              <a:ext uri="{FF2B5EF4-FFF2-40B4-BE49-F238E27FC236}">
                <a16:creationId xmlns:a16="http://schemas.microsoft.com/office/drawing/2014/main" id="{E24A425E-621F-7743-BFBB-FB0648E941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640" b="60342"/>
          <a:stretch/>
        </p:blipFill>
        <p:spPr bwMode="auto">
          <a:xfrm>
            <a:off x="12318078" y="26983287"/>
            <a:ext cx="11762201" cy="128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descr="cid:9b57367b35294e7da0675388354ac4e9@Open-Xchange">
            <a:extLst>
              <a:ext uri="{FF2B5EF4-FFF2-40B4-BE49-F238E27FC236}">
                <a16:creationId xmlns:a16="http://schemas.microsoft.com/office/drawing/2014/main" id="{3200B069-0FA7-EF4D-B73F-784CF4CAC5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73" t="57120" b="21907"/>
          <a:stretch/>
        </p:blipFill>
        <p:spPr bwMode="auto">
          <a:xfrm>
            <a:off x="34720346" y="27049923"/>
            <a:ext cx="7838935" cy="118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 descr="cid:9b57367b35294e7da0675388354ac4e9@Open-Xchange">
            <a:extLst>
              <a:ext uri="{FF2B5EF4-FFF2-40B4-BE49-F238E27FC236}">
                <a16:creationId xmlns:a16="http://schemas.microsoft.com/office/drawing/2014/main" id="{FD4949DD-17D3-2241-BE03-324C1C6FD8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90" t="79799" r="14705" b="637"/>
          <a:stretch/>
        </p:blipFill>
        <p:spPr bwMode="auto">
          <a:xfrm>
            <a:off x="42559281" y="26835220"/>
            <a:ext cx="8156399" cy="139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 descr="cid:9b57367b35294e7da0675388354ac4e9@Open-Xchange">
            <a:extLst>
              <a:ext uri="{FF2B5EF4-FFF2-40B4-BE49-F238E27FC236}">
                <a16:creationId xmlns:a16="http://schemas.microsoft.com/office/drawing/2014/main" id="{833D9DF2-8113-C742-B1A6-E52016476C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181" t="-295" r="5786" b="79270"/>
          <a:stretch/>
        </p:blipFill>
        <p:spPr bwMode="auto">
          <a:xfrm>
            <a:off x="9423595" y="26789426"/>
            <a:ext cx="2692206" cy="167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 descr="cid:9b57367b35294e7da0675388354ac4e9@Open-Xchange">
            <a:extLst>
              <a:ext uri="{FF2B5EF4-FFF2-40B4-BE49-F238E27FC236}">
                <a16:creationId xmlns:a16="http://schemas.microsoft.com/office/drawing/2014/main" id="{3ECA53A5-8376-804B-928B-A2C2CF1493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75" t="39802" r="52920" b="43110"/>
          <a:stretch/>
        </p:blipFill>
        <p:spPr bwMode="auto">
          <a:xfrm>
            <a:off x="24307952" y="26896125"/>
            <a:ext cx="5337290" cy="1495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0383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0" y="7294885"/>
            <a:ext cx="44165520" cy="12171677"/>
          </a:xfrm>
        </p:spPr>
        <p:txBody>
          <a:bodyPr anchor="b"/>
          <a:lstStyle>
            <a:lvl1pPr>
              <a:defRPr sz="25200"/>
            </a:lvl1pPr>
          </a:lstStyle>
          <a:p>
            <a:r>
              <a:rPr lang="en-US"/>
              <a:t>Click to edit Master title style</a:t>
            </a:r>
            <a:endParaRPr lang="en-US" dirty="0"/>
          </a:p>
        </p:txBody>
      </p:sp>
      <p:sp>
        <p:nvSpPr>
          <p:cNvPr id="3" name="Text Placeholder 2"/>
          <p:cNvSpPr>
            <a:spLocks noGrp="1"/>
          </p:cNvSpPr>
          <p:nvPr>
            <p:ph type="body" idx="1"/>
          </p:nvPr>
        </p:nvSpPr>
        <p:spPr>
          <a:xfrm>
            <a:off x="3493770" y="19581712"/>
            <a:ext cx="44165520" cy="6400797"/>
          </a:xfrm>
        </p:spPr>
        <p:txBody>
          <a:bodyPr/>
          <a:lstStyle>
            <a:lvl1pPr marL="0" indent="0">
              <a:buNone/>
              <a:defRPr sz="10080">
                <a:solidFill>
                  <a:schemeClr val="tx1">
                    <a:tint val="75000"/>
                  </a:schemeClr>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Edit Master text styles</a:t>
            </a:r>
          </a:p>
        </p:txBody>
      </p:sp>
      <p:sp>
        <p:nvSpPr>
          <p:cNvPr id="9" name="TextBox 8">
            <a:extLst>
              <a:ext uri="{FF2B5EF4-FFF2-40B4-BE49-F238E27FC236}">
                <a16:creationId xmlns:a16="http://schemas.microsoft.com/office/drawing/2014/main" id="{8165D7C3-421B-5F4B-8D4F-29DDE346DBE3}"/>
              </a:ext>
            </a:extLst>
          </p:cNvPr>
          <p:cNvSpPr txBox="1"/>
          <p:nvPr/>
        </p:nvSpPr>
        <p:spPr>
          <a:xfrm>
            <a:off x="0" y="28527864"/>
            <a:ext cx="51206400" cy="832462"/>
          </a:xfrm>
          <a:prstGeom prst="rect">
            <a:avLst/>
          </a:prstGeom>
          <a:solidFill>
            <a:srgbClr val="DA3653"/>
          </a:solidFill>
        </p:spPr>
        <p:txBody>
          <a:bodyPr wrap="square" rtlCol="0">
            <a:spAutoFit/>
          </a:bodyPr>
          <a:lstStyle/>
          <a:p>
            <a:pPr algn="ctr"/>
            <a:r>
              <a:rPr lang="en-US" sz="4725" i="1" dirty="0" err="1">
                <a:solidFill>
                  <a:schemeClr val="bg1"/>
                </a:solidFill>
              </a:rPr>
              <a:t>www.fetalheartsociety.org</a:t>
            </a:r>
            <a:endParaRPr lang="en-US" sz="4725" i="1" dirty="0">
              <a:solidFill>
                <a:schemeClr val="bg1"/>
              </a:solidFill>
            </a:endParaRPr>
          </a:p>
        </p:txBody>
      </p:sp>
    </p:spTree>
    <p:extLst>
      <p:ext uri="{BB962C8B-B14F-4D97-AF65-F5344CB8AC3E}">
        <p14:creationId xmlns:p14="http://schemas.microsoft.com/office/powerpoint/2010/main" val="608288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20440" y="7789333"/>
            <a:ext cx="21762720" cy="185657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923240" y="7789333"/>
            <a:ext cx="21762720" cy="185657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a:extLst>
              <a:ext uri="{FF2B5EF4-FFF2-40B4-BE49-F238E27FC236}">
                <a16:creationId xmlns:a16="http://schemas.microsoft.com/office/drawing/2014/main" id="{2E35B92B-33FF-1A41-A8E2-C51879252487}"/>
              </a:ext>
            </a:extLst>
          </p:cNvPr>
          <p:cNvSpPr txBox="1"/>
          <p:nvPr/>
        </p:nvSpPr>
        <p:spPr>
          <a:xfrm>
            <a:off x="0" y="28527864"/>
            <a:ext cx="51206400" cy="832462"/>
          </a:xfrm>
          <a:prstGeom prst="rect">
            <a:avLst/>
          </a:prstGeom>
          <a:solidFill>
            <a:srgbClr val="DA3653"/>
          </a:solidFill>
        </p:spPr>
        <p:txBody>
          <a:bodyPr wrap="square" rtlCol="0">
            <a:spAutoFit/>
          </a:bodyPr>
          <a:lstStyle/>
          <a:p>
            <a:pPr algn="ctr"/>
            <a:r>
              <a:rPr lang="en-US" sz="4725" i="1" dirty="0" err="1">
                <a:solidFill>
                  <a:schemeClr val="bg1"/>
                </a:solidFill>
              </a:rPr>
              <a:t>www.fetalheartsociety.org</a:t>
            </a:r>
            <a:endParaRPr lang="en-US" sz="4725" i="1" dirty="0">
              <a:solidFill>
                <a:schemeClr val="bg1"/>
              </a:solidFill>
            </a:endParaRPr>
          </a:p>
        </p:txBody>
      </p:sp>
    </p:spTree>
    <p:extLst>
      <p:ext uri="{BB962C8B-B14F-4D97-AF65-F5344CB8AC3E}">
        <p14:creationId xmlns:p14="http://schemas.microsoft.com/office/powerpoint/2010/main" val="1391891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3520440" y="27120429"/>
            <a:ext cx="11521440" cy="1557867"/>
          </a:xfrm>
          <a:prstGeom prst="rect">
            <a:avLst/>
          </a:prstGeom>
        </p:spPr>
        <p:txBody>
          <a:bodyPr/>
          <a:lstStyle/>
          <a:p>
            <a:fld id="{C764DE79-268F-4C1A-8933-263129D2AF90}" type="datetimeFigureOut">
              <a:rPr lang="en-US" dirty="0"/>
              <a:t>8/11/2023</a:t>
            </a:fld>
            <a:endParaRPr lang="en-US" dirty="0"/>
          </a:p>
        </p:txBody>
      </p:sp>
      <p:sp>
        <p:nvSpPr>
          <p:cNvPr id="4" name="Footer Placeholder 3"/>
          <p:cNvSpPr>
            <a:spLocks noGrp="1"/>
          </p:cNvSpPr>
          <p:nvPr>
            <p:ph type="ftr" sz="quarter" idx="11"/>
          </p:nvPr>
        </p:nvSpPr>
        <p:spPr>
          <a:xfrm>
            <a:off x="16962120" y="27120429"/>
            <a:ext cx="17282160" cy="1557867"/>
          </a:xfrm>
          <a:prstGeom prst="rect">
            <a:avLst/>
          </a:prstGeom>
        </p:spPr>
        <p:txBody>
          <a:bodyPr/>
          <a:lstStyle/>
          <a:p>
            <a:endParaRPr lang="en-US" dirty="0"/>
          </a:p>
        </p:txBody>
      </p:sp>
      <p:sp>
        <p:nvSpPr>
          <p:cNvPr id="5" name="Slide Number Placeholder 4"/>
          <p:cNvSpPr>
            <a:spLocks noGrp="1"/>
          </p:cNvSpPr>
          <p:nvPr>
            <p:ph type="sldNum" sz="quarter" idx="12"/>
          </p:nvPr>
        </p:nvSpPr>
        <p:spPr>
          <a:xfrm>
            <a:off x="36164520" y="27120429"/>
            <a:ext cx="11521440" cy="1557867"/>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02110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ACC2FA8-6F1D-5A40-B308-BB7750E93E9B}"/>
              </a:ext>
            </a:extLst>
          </p:cNvPr>
          <p:cNvSpPr txBox="1"/>
          <p:nvPr/>
        </p:nvSpPr>
        <p:spPr>
          <a:xfrm>
            <a:off x="0" y="28527864"/>
            <a:ext cx="51206400" cy="832462"/>
          </a:xfrm>
          <a:prstGeom prst="rect">
            <a:avLst/>
          </a:prstGeom>
          <a:solidFill>
            <a:srgbClr val="DA3653"/>
          </a:solidFill>
        </p:spPr>
        <p:txBody>
          <a:bodyPr wrap="square" rtlCol="0">
            <a:spAutoFit/>
          </a:bodyPr>
          <a:lstStyle/>
          <a:p>
            <a:pPr algn="ctr"/>
            <a:r>
              <a:rPr lang="en-US" sz="4725" i="1" dirty="0" err="1">
                <a:solidFill>
                  <a:schemeClr val="bg1"/>
                </a:solidFill>
              </a:rPr>
              <a:t>www.fetalheartsociety.org</a:t>
            </a:r>
            <a:endParaRPr lang="en-US" sz="4725" i="1" dirty="0">
              <a:solidFill>
                <a:schemeClr val="bg1"/>
              </a:solidFill>
            </a:endParaRPr>
          </a:p>
        </p:txBody>
      </p:sp>
    </p:spTree>
    <p:extLst>
      <p:ext uri="{BB962C8B-B14F-4D97-AF65-F5344CB8AC3E}">
        <p14:creationId xmlns:p14="http://schemas.microsoft.com/office/powerpoint/2010/main" val="1572447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5" name="TextBox 12">
            <a:extLst>
              <a:ext uri="{FF2B5EF4-FFF2-40B4-BE49-F238E27FC236}">
                <a16:creationId xmlns:a16="http://schemas.microsoft.com/office/drawing/2014/main" id="{2758CFA0-31A9-F54C-AC2F-61D80BC73D7B}"/>
              </a:ext>
            </a:extLst>
          </p:cNvPr>
          <p:cNvSpPr txBox="1">
            <a:spLocks noChangeArrowheads="1"/>
          </p:cNvSpPr>
          <p:nvPr userDrawn="1"/>
        </p:nvSpPr>
        <p:spPr bwMode="auto">
          <a:xfrm>
            <a:off x="11229933" y="5269809"/>
            <a:ext cx="28071929" cy="838139"/>
          </a:xfrm>
          <a:prstGeom prst="rect">
            <a:avLst/>
          </a:prstGeom>
          <a:solidFill>
            <a:schemeClr val="accent2"/>
          </a:solidFill>
          <a:ln w="12700">
            <a:solidFill>
              <a:srgbClr val="C00000"/>
            </a:solidFill>
            <a:miter lim="800000"/>
            <a:headEnd/>
            <a:tailEnd/>
          </a:ln>
        </p:spPr>
        <p:txBody>
          <a:bodyPr lIns="91421" tIns="45711" rIns="91421" bIns="45711" anchor="ctr" anchorCtr="1"/>
          <a:lstStyle>
            <a:lvl1pPr>
              <a:defRPr sz="10800">
                <a:solidFill>
                  <a:srgbClr val="000000"/>
                </a:solidFill>
                <a:latin typeface="Arial" pitchFamily="34" charset="0"/>
                <a:ea typeface="ヒラギノ角ゴ ProN W3" pitchFamily="6" charset="-128"/>
                <a:sym typeface="Arial" pitchFamily="34" charset="0"/>
              </a:defRPr>
            </a:lvl1pPr>
            <a:lvl2pPr marL="742950" indent="-285750">
              <a:defRPr sz="10800">
                <a:solidFill>
                  <a:srgbClr val="000000"/>
                </a:solidFill>
                <a:latin typeface="Arial" pitchFamily="34" charset="0"/>
                <a:ea typeface="ヒラギノ角ゴ ProN W3" pitchFamily="6" charset="-128"/>
                <a:sym typeface="Arial" pitchFamily="34" charset="0"/>
              </a:defRPr>
            </a:lvl2pPr>
            <a:lvl3pPr marL="1143000" indent="-228600">
              <a:defRPr sz="10800">
                <a:solidFill>
                  <a:srgbClr val="000000"/>
                </a:solidFill>
                <a:latin typeface="Arial" pitchFamily="34" charset="0"/>
                <a:ea typeface="ヒラギノ角ゴ ProN W3" pitchFamily="6" charset="-128"/>
                <a:sym typeface="Arial" pitchFamily="34" charset="0"/>
              </a:defRPr>
            </a:lvl3pPr>
            <a:lvl4pPr marL="1600200" indent="-228600">
              <a:defRPr sz="10800">
                <a:solidFill>
                  <a:srgbClr val="000000"/>
                </a:solidFill>
                <a:latin typeface="Arial" pitchFamily="34" charset="0"/>
                <a:ea typeface="ヒラギノ角ゴ ProN W3" pitchFamily="6" charset="-128"/>
                <a:sym typeface="Arial" pitchFamily="34" charset="0"/>
              </a:defRPr>
            </a:lvl4pPr>
            <a:lvl5pPr marL="2057400" indent="-228600">
              <a:defRPr sz="10800">
                <a:solidFill>
                  <a:srgbClr val="000000"/>
                </a:solidFill>
                <a:latin typeface="Arial" pitchFamily="34" charset="0"/>
                <a:ea typeface="ヒラギノ角ゴ ProN W3" pitchFamily="6" charset="-128"/>
                <a:sym typeface="Arial" pitchFamily="34" charset="0"/>
              </a:defRPr>
            </a:lvl5pPr>
            <a:lvl6pPr marL="2514600" indent="-228600" eaLnBrk="0" fontAlgn="base" hangingPunct="0">
              <a:spcBef>
                <a:spcPct val="0"/>
              </a:spcBef>
              <a:spcAft>
                <a:spcPct val="0"/>
              </a:spcAft>
              <a:defRPr sz="10800">
                <a:solidFill>
                  <a:srgbClr val="000000"/>
                </a:solidFill>
                <a:latin typeface="Arial" pitchFamily="34" charset="0"/>
                <a:ea typeface="ヒラギノ角ゴ ProN W3" pitchFamily="6" charset="-128"/>
                <a:sym typeface="Arial" pitchFamily="34" charset="0"/>
              </a:defRPr>
            </a:lvl6pPr>
            <a:lvl7pPr marL="2971800" indent="-228600" eaLnBrk="0" fontAlgn="base" hangingPunct="0">
              <a:spcBef>
                <a:spcPct val="0"/>
              </a:spcBef>
              <a:spcAft>
                <a:spcPct val="0"/>
              </a:spcAft>
              <a:defRPr sz="10800">
                <a:solidFill>
                  <a:srgbClr val="000000"/>
                </a:solidFill>
                <a:latin typeface="Arial" pitchFamily="34" charset="0"/>
                <a:ea typeface="ヒラギノ角ゴ ProN W3" pitchFamily="6" charset="-128"/>
                <a:sym typeface="Arial" pitchFamily="34" charset="0"/>
              </a:defRPr>
            </a:lvl7pPr>
            <a:lvl8pPr marL="3429000" indent="-228600" eaLnBrk="0" fontAlgn="base" hangingPunct="0">
              <a:spcBef>
                <a:spcPct val="0"/>
              </a:spcBef>
              <a:spcAft>
                <a:spcPct val="0"/>
              </a:spcAft>
              <a:defRPr sz="10800">
                <a:solidFill>
                  <a:srgbClr val="000000"/>
                </a:solidFill>
                <a:latin typeface="Arial" pitchFamily="34" charset="0"/>
                <a:ea typeface="ヒラギノ角ゴ ProN W3" pitchFamily="6" charset="-128"/>
                <a:sym typeface="Arial" pitchFamily="34" charset="0"/>
              </a:defRPr>
            </a:lvl8pPr>
            <a:lvl9pPr marL="3886200" indent="-228600" eaLnBrk="0" fontAlgn="base" hangingPunct="0">
              <a:spcBef>
                <a:spcPct val="0"/>
              </a:spcBef>
              <a:spcAft>
                <a:spcPct val="0"/>
              </a:spcAft>
              <a:defRPr sz="10800">
                <a:solidFill>
                  <a:srgbClr val="000000"/>
                </a:solidFill>
                <a:latin typeface="Arial" pitchFamily="34" charset="0"/>
                <a:ea typeface="ヒラギノ角ゴ ProN W3" pitchFamily="6" charset="-128"/>
                <a:sym typeface="Arial" pitchFamily="34" charset="0"/>
              </a:defRPr>
            </a:lvl9pPr>
          </a:lstStyle>
          <a:p>
            <a:pPr algn="ctr"/>
            <a:r>
              <a:rPr lang="en-US" altLang="en-US" sz="4000" b="1" dirty="0">
                <a:solidFill>
                  <a:schemeClr val="bg1"/>
                </a:solidFill>
              </a:rPr>
              <a:t>RESULTS</a:t>
            </a:r>
          </a:p>
        </p:txBody>
      </p:sp>
      <p:sp>
        <p:nvSpPr>
          <p:cNvPr id="6" name="Rectangle 7">
            <a:extLst>
              <a:ext uri="{FF2B5EF4-FFF2-40B4-BE49-F238E27FC236}">
                <a16:creationId xmlns:a16="http://schemas.microsoft.com/office/drawing/2014/main" id="{72513D39-851F-9148-A30D-4BD1A9C4FB89}"/>
              </a:ext>
            </a:extLst>
          </p:cNvPr>
          <p:cNvSpPr>
            <a:spLocks/>
          </p:cNvSpPr>
          <p:nvPr userDrawn="1"/>
        </p:nvSpPr>
        <p:spPr bwMode="auto">
          <a:xfrm>
            <a:off x="692150" y="5254731"/>
            <a:ext cx="9674225" cy="908069"/>
          </a:xfrm>
          <a:prstGeom prst="rect">
            <a:avLst/>
          </a:prstGeom>
          <a:solidFill>
            <a:schemeClr val="accent2"/>
          </a:solidFill>
          <a:ln>
            <a:noFill/>
          </a:ln>
        </p:spPr>
        <p:txBody>
          <a:bodyPr lIns="0" tIns="0" rIns="0" bIns="0" anchor="ctr"/>
          <a:lstStyle>
            <a:lvl1pPr>
              <a:defRPr sz="10800">
                <a:solidFill>
                  <a:srgbClr val="000000"/>
                </a:solidFill>
                <a:latin typeface="Arial" pitchFamily="34" charset="0"/>
                <a:ea typeface="ヒラギノ角ゴ ProN W3" pitchFamily="6" charset="-128"/>
                <a:sym typeface="Arial" pitchFamily="34" charset="0"/>
              </a:defRPr>
            </a:lvl1pPr>
            <a:lvl2pPr marL="742950" indent="-285750">
              <a:defRPr sz="10800">
                <a:solidFill>
                  <a:srgbClr val="000000"/>
                </a:solidFill>
                <a:latin typeface="Arial" pitchFamily="34" charset="0"/>
                <a:ea typeface="ヒラギノ角ゴ ProN W3" pitchFamily="6" charset="-128"/>
                <a:sym typeface="Arial" pitchFamily="34" charset="0"/>
              </a:defRPr>
            </a:lvl2pPr>
            <a:lvl3pPr marL="1143000" indent="-228600">
              <a:defRPr sz="10800">
                <a:solidFill>
                  <a:srgbClr val="000000"/>
                </a:solidFill>
                <a:latin typeface="Arial" pitchFamily="34" charset="0"/>
                <a:ea typeface="ヒラギノ角ゴ ProN W3" pitchFamily="6" charset="-128"/>
                <a:sym typeface="Arial" pitchFamily="34" charset="0"/>
              </a:defRPr>
            </a:lvl3pPr>
            <a:lvl4pPr marL="1600200" indent="-228600">
              <a:defRPr sz="10800">
                <a:solidFill>
                  <a:srgbClr val="000000"/>
                </a:solidFill>
                <a:latin typeface="Arial" pitchFamily="34" charset="0"/>
                <a:ea typeface="ヒラギノ角ゴ ProN W3" pitchFamily="6" charset="-128"/>
                <a:sym typeface="Arial" pitchFamily="34" charset="0"/>
              </a:defRPr>
            </a:lvl4pPr>
            <a:lvl5pPr marL="2057400" indent="-228600">
              <a:defRPr sz="10800">
                <a:solidFill>
                  <a:srgbClr val="000000"/>
                </a:solidFill>
                <a:latin typeface="Arial" pitchFamily="34" charset="0"/>
                <a:ea typeface="ヒラギノ角ゴ ProN W3" pitchFamily="6" charset="-128"/>
                <a:sym typeface="Arial" pitchFamily="34" charset="0"/>
              </a:defRPr>
            </a:lvl5pPr>
            <a:lvl6pPr marL="2514600" indent="-228600" eaLnBrk="0" fontAlgn="base" hangingPunct="0">
              <a:spcBef>
                <a:spcPct val="0"/>
              </a:spcBef>
              <a:spcAft>
                <a:spcPct val="0"/>
              </a:spcAft>
              <a:defRPr sz="10800">
                <a:solidFill>
                  <a:srgbClr val="000000"/>
                </a:solidFill>
                <a:latin typeface="Arial" pitchFamily="34" charset="0"/>
                <a:ea typeface="ヒラギノ角ゴ ProN W3" pitchFamily="6" charset="-128"/>
                <a:sym typeface="Arial" pitchFamily="34" charset="0"/>
              </a:defRPr>
            </a:lvl6pPr>
            <a:lvl7pPr marL="2971800" indent="-228600" eaLnBrk="0" fontAlgn="base" hangingPunct="0">
              <a:spcBef>
                <a:spcPct val="0"/>
              </a:spcBef>
              <a:spcAft>
                <a:spcPct val="0"/>
              </a:spcAft>
              <a:defRPr sz="10800">
                <a:solidFill>
                  <a:srgbClr val="000000"/>
                </a:solidFill>
                <a:latin typeface="Arial" pitchFamily="34" charset="0"/>
                <a:ea typeface="ヒラギノ角ゴ ProN W3" pitchFamily="6" charset="-128"/>
                <a:sym typeface="Arial" pitchFamily="34" charset="0"/>
              </a:defRPr>
            </a:lvl7pPr>
            <a:lvl8pPr marL="3429000" indent="-228600" eaLnBrk="0" fontAlgn="base" hangingPunct="0">
              <a:spcBef>
                <a:spcPct val="0"/>
              </a:spcBef>
              <a:spcAft>
                <a:spcPct val="0"/>
              </a:spcAft>
              <a:defRPr sz="10800">
                <a:solidFill>
                  <a:srgbClr val="000000"/>
                </a:solidFill>
                <a:latin typeface="Arial" pitchFamily="34" charset="0"/>
                <a:ea typeface="ヒラギノ角ゴ ProN W3" pitchFamily="6" charset="-128"/>
                <a:sym typeface="Arial" pitchFamily="34" charset="0"/>
              </a:defRPr>
            </a:lvl8pPr>
            <a:lvl9pPr marL="3886200" indent="-228600" eaLnBrk="0" fontAlgn="base" hangingPunct="0">
              <a:spcBef>
                <a:spcPct val="0"/>
              </a:spcBef>
              <a:spcAft>
                <a:spcPct val="0"/>
              </a:spcAft>
              <a:defRPr sz="10800">
                <a:solidFill>
                  <a:srgbClr val="000000"/>
                </a:solidFill>
                <a:latin typeface="Arial" pitchFamily="34" charset="0"/>
                <a:ea typeface="ヒラギノ角ゴ ProN W3" pitchFamily="6" charset="-128"/>
                <a:sym typeface="Arial" pitchFamily="34" charset="0"/>
              </a:defRPr>
            </a:lvl9pPr>
          </a:lstStyle>
          <a:p>
            <a:pPr algn="ctr" eaLnBrk="1" hangingPunct="1"/>
            <a:r>
              <a:rPr lang="en-US" altLang="en-US" sz="4000" b="1" dirty="0">
                <a:solidFill>
                  <a:schemeClr val="bg1"/>
                </a:solidFill>
              </a:rPr>
              <a:t>INTRODUCTION</a:t>
            </a:r>
          </a:p>
        </p:txBody>
      </p:sp>
      <p:sp>
        <p:nvSpPr>
          <p:cNvPr id="7" name="Rectangle 7">
            <a:extLst>
              <a:ext uri="{FF2B5EF4-FFF2-40B4-BE49-F238E27FC236}">
                <a16:creationId xmlns:a16="http://schemas.microsoft.com/office/drawing/2014/main" id="{B104710B-B392-714C-9238-9DCD021A80BC}"/>
              </a:ext>
            </a:extLst>
          </p:cNvPr>
          <p:cNvSpPr>
            <a:spLocks/>
          </p:cNvSpPr>
          <p:nvPr userDrawn="1"/>
        </p:nvSpPr>
        <p:spPr bwMode="auto">
          <a:xfrm>
            <a:off x="692150" y="9782819"/>
            <a:ext cx="9674225" cy="838199"/>
          </a:xfrm>
          <a:prstGeom prst="rect">
            <a:avLst/>
          </a:prstGeom>
          <a:solidFill>
            <a:schemeClr val="accent2"/>
          </a:solidFill>
          <a:ln>
            <a:noFill/>
          </a:ln>
        </p:spPr>
        <p:txBody>
          <a:bodyPr lIns="0" tIns="0" rIns="0" bIns="0" anchor="ctr"/>
          <a:lstStyle>
            <a:lvl1pPr>
              <a:defRPr sz="10800">
                <a:solidFill>
                  <a:srgbClr val="000000"/>
                </a:solidFill>
                <a:latin typeface="Arial" pitchFamily="34" charset="0"/>
                <a:ea typeface="ヒラギノ角ゴ ProN W3" pitchFamily="6" charset="-128"/>
                <a:sym typeface="Arial" pitchFamily="34" charset="0"/>
              </a:defRPr>
            </a:lvl1pPr>
            <a:lvl2pPr marL="742950" indent="-285750">
              <a:defRPr sz="10800">
                <a:solidFill>
                  <a:srgbClr val="000000"/>
                </a:solidFill>
                <a:latin typeface="Arial" pitchFamily="34" charset="0"/>
                <a:ea typeface="ヒラギノ角ゴ ProN W3" pitchFamily="6" charset="-128"/>
                <a:sym typeface="Arial" pitchFamily="34" charset="0"/>
              </a:defRPr>
            </a:lvl2pPr>
            <a:lvl3pPr marL="1143000" indent="-228600">
              <a:defRPr sz="10800">
                <a:solidFill>
                  <a:srgbClr val="000000"/>
                </a:solidFill>
                <a:latin typeface="Arial" pitchFamily="34" charset="0"/>
                <a:ea typeface="ヒラギノ角ゴ ProN W3" pitchFamily="6" charset="-128"/>
                <a:sym typeface="Arial" pitchFamily="34" charset="0"/>
              </a:defRPr>
            </a:lvl3pPr>
            <a:lvl4pPr marL="1600200" indent="-228600">
              <a:defRPr sz="10800">
                <a:solidFill>
                  <a:srgbClr val="000000"/>
                </a:solidFill>
                <a:latin typeface="Arial" pitchFamily="34" charset="0"/>
                <a:ea typeface="ヒラギノ角ゴ ProN W3" pitchFamily="6" charset="-128"/>
                <a:sym typeface="Arial" pitchFamily="34" charset="0"/>
              </a:defRPr>
            </a:lvl4pPr>
            <a:lvl5pPr marL="2057400" indent="-228600">
              <a:defRPr sz="10800">
                <a:solidFill>
                  <a:srgbClr val="000000"/>
                </a:solidFill>
                <a:latin typeface="Arial" pitchFamily="34" charset="0"/>
                <a:ea typeface="ヒラギノ角ゴ ProN W3" pitchFamily="6" charset="-128"/>
                <a:sym typeface="Arial" pitchFamily="34" charset="0"/>
              </a:defRPr>
            </a:lvl5pPr>
            <a:lvl6pPr marL="2514600" indent="-228600" eaLnBrk="0" fontAlgn="base" hangingPunct="0">
              <a:spcBef>
                <a:spcPct val="0"/>
              </a:spcBef>
              <a:spcAft>
                <a:spcPct val="0"/>
              </a:spcAft>
              <a:defRPr sz="10800">
                <a:solidFill>
                  <a:srgbClr val="000000"/>
                </a:solidFill>
                <a:latin typeface="Arial" pitchFamily="34" charset="0"/>
                <a:ea typeface="ヒラギノ角ゴ ProN W3" pitchFamily="6" charset="-128"/>
                <a:sym typeface="Arial" pitchFamily="34" charset="0"/>
              </a:defRPr>
            </a:lvl6pPr>
            <a:lvl7pPr marL="2971800" indent="-228600" eaLnBrk="0" fontAlgn="base" hangingPunct="0">
              <a:spcBef>
                <a:spcPct val="0"/>
              </a:spcBef>
              <a:spcAft>
                <a:spcPct val="0"/>
              </a:spcAft>
              <a:defRPr sz="10800">
                <a:solidFill>
                  <a:srgbClr val="000000"/>
                </a:solidFill>
                <a:latin typeface="Arial" pitchFamily="34" charset="0"/>
                <a:ea typeface="ヒラギノ角ゴ ProN W3" pitchFamily="6" charset="-128"/>
                <a:sym typeface="Arial" pitchFamily="34" charset="0"/>
              </a:defRPr>
            </a:lvl7pPr>
            <a:lvl8pPr marL="3429000" indent="-228600" eaLnBrk="0" fontAlgn="base" hangingPunct="0">
              <a:spcBef>
                <a:spcPct val="0"/>
              </a:spcBef>
              <a:spcAft>
                <a:spcPct val="0"/>
              </a:spcAft>
              <a:defRPr sz="10800">
                <a:solidFill>
                  <a:srgbClr val="000000"/>
                </a:solidFill>
                <a:latin typeface="Arial" pitchFamily="34" charset="0"/>
                <a:ea typeface="ヒラギノ角ゴ ProN W3" pitchFamily="6" charset="-128"/>
                <a:sym typeface="Arial" pitchFamily="34" charset="0"/>
              </a:defRPr>
            </a:lvl8pPr>
            <a:lvl9pPr marL="3886200" indent="-228600" eaLnBrk="0" fontAlgn="base" hangingPunct="0">
              <a:spcBef>
                <a:spcPct val="0"/>
              </a:spcBef>
              <a:spcAft>
                <a:spcPct val="0"/>
              </a:spcAft>
              <a:defRPr sz="10800">
                <a:solidFill>
                  <a:srgbClr val="000000"/>
                </a:solidFill>
                <a:latin typeface="Arial" pitchFamily="34" charset="0"/>
                <a:ea typeface="ヒラギノ角ゴ ProN W3" pitchFamily="6" charset="-128"/>
                <a:sym typeface="Arial" pitchFamily="34" charset="0"/>
              </a:defRPr>
            </a:lvl9pPr>
          </a:lstStyle>
          <a:p>
            <a:pPr algn="ctr" eaLnBrk="1" hangingPunct="1"/>
            <a:r>
              <a:rPr lang="en-US" altLang="en-US" sz="4000" b="1" dirty="0">
                <a:solidFill>
                  <a:schemeClr val="bg1"/>
                </a:solidFill>
              </a:rPr>
              <a:t>HYPOTHESIS</a:t>
            </a:r>
          </a:p>
        </p:txBody>
      </p:sp>
      <p:sp>
        <p:nvSpPr>
          <p:cNvPr id="8" name="Rectangle 7">
            <a:extLst>
              <a:ext uri="{FF2B5EF4-FFF2-40B4-BE49-F238E27FC236}">
                <a16:creationId xmlns:a16="http://schemas.microsoft.com/office/drawing/2014/main" id="{99ECDC72-EB99-A141-81EF-38A3922A5AAD}"/>
              </a:ext>
            </a:extLst>
          </p:cNvPr>
          <p:cNvSpPr>
            <a:spLocks/>
          </p:cNvSpPr>
          <p:nvPr userDrawn="1"/>
        </p:nvSpPr>
        <p:spPr bwMode="auto">
          <a:xfrm>
            <a:off x="692150" y="13245154"/>
            <a:ext cx="9674225" cy="838199"/>
          </a:xfrm>
          <a:prstGeom prst="rect">
            <a:avLst/>
          </a:prstGeom>
          <a:solidFill>
            <a:schemeClr val="accent2"/>
          </a:solidFill>
          <a:ln>
            <a:noFill/>
          </a:ln>
        </p:spPr>
        <p:txBody>
          <a:bodyPr lIns="0" tIns="0" rIns="0" bIns="0" anchor="ctr"/>
          <a:lstStyle>
            <a:lvl1pPr>
              <a:defRPr sz="10800">
                <a:solidFill>
                  <a:srgbClr val="000000"/>
                </a:solidFill>
                <a:latin typeface="Arial" pitchFamily="34" charset="0"/>
                <a:ea typeface="ヒラギノ角ゴ ProN W3" pitchFamily="6" charset="-128"/>
                <a:sym typeface="Arial" pitchFamily="34" charset="0"/>
              </a:defRPr>
            </a:lvl1pPr>
            <a:lvl2pPr marL="742950" indent="-285750">
              <a:defRPr sz="10800">
                <a:solidFill>
                  <a:srgbClr val="000000"/>
                </a:solidFill>
                <a:latin typeface="Arial" pitchFamily="34" charset="0"/>
                <a:ea typeface="ヒラギノ角ゴ ProN W3" pitchFamily="6" charset="-128"/>
                <a:sym typeface="Arial" pitchFamily="34" charset="0"/>
              </a:defRPr>
            </a:lvl2pPr>
            <a:lvl3pPr marL="1143000" indent="-228600">
              <a:defRPr sz="10800">
                <a:solidFill>
                  <a:srgbClr val="000000"/>
                </a:solidFill>
                <a:latin typeface="Arial" pitchFamily="34" charset="0"/>
                <a:ea typeface="ヒラギノ角ゴ ProN W3" pitchFamily="6" charset="-128"/>
                <a:sym typeface="Arial" pitchFamily="34" charset="0"/>
              </a:defRPr>
            </a:lvl3pPr>
            <a:lvl4pPr marL="1600200" indent="-228600">
              <a:defRPr sz="10800">
                <a:solidFill>
                  <a:srgbClr val="000000"/>
                </a:solidFill>
                <a:latin typeface="Arial" pitchFamily="34" charset="0"/>
                <a:ea typeface="ヒラギノ角ゴ ProN W3" pitchFamily="6" charset="-128"/>
                <a:sym typeface="Arial" pitchFamily="34" charset="0"/>
              </a:defRPr>
            </a:lvl4pPr>
            <a:lvl5pPr marL="2057400" indent="-228600">
              <a:defRPr sz="10800">
                <a:solidFill>
                  <a:srgbClr val="000000"/>
                </a:solidFill>
                <a:latin typeface="Arial" pitchFamily="34" charset="0"/>
                <a:ea typeface="ヒラギノ角ゴ ProN W3" pitchFamily="6" charset="-128"/>
                <a:sym typeface="Arial" pitchFamily="34" charset="0"/>
              </a:defRPr>
            </a:lvl5pPr>
            <a:lvl6pPr marL="2514600" indent="-228600" eaLnBrk="0" fontAlgn="base" hangingPunct="0">
              <a:spcBef>
                <a:spcPct val="0"/>
              </a:spcBef>
              <a:spcAft>
                <a:spcPct val="0"/>
              </a:spcAft>
              <a:defRPr sz="10800">
                <a:solidFill>
                  <a:srgbClr val="000000"/>
                </a:solidFill>
                <a:latin typeface="Arial" pitchFamily="34" charset="0"/>
                <a:ea typeface="ヒラギノ角ゴ ProN W3" pitchFamily="6" charset="-128"/>
                <a:sym typeface="Arial" pitchFamily="34" charset="0"/>
              </a:defRPr>
            </a:lvl6pPr>
            <a:lvl7pPr marL="2971800" indent="-228600" eaLnBrk="0" fontAlgn="base" hangingPunct="0">
              <a:spcBef>
                <a:spcPct val="0"/>
              </a:spcBef>
              <a:spcAft>
                <a:spcPct val="0"/>
              </a:spcAft>
              <a:defRPr sz="10800">
                <a:solidFill>
                  <a:srgbClr val="000000"/>
                </a:solidFill>
                <a:latin typeface="Arial" pitchFamily="34" charset="0"/>
                <a:ea typeface="ヒラギノ角ゴ ProN W3" pitchFamily="6" charset="-128"/>
                <a:sym typeface="Arial" pitchFamily="34" charset="0"/>
              </a:defRPr>
            </a:lvl7pPr>
            <a:lvl8pPr marL="3429000" indent="-228600" eaLnBrk="0" fontAlgn="base" hangingPunct="0">
              <a:spcBef>
                <a:spcPct val="0"/>
              </a:spcBef>
              <a:spcAft>
                <a:spcPct val="0"/>
              </a:spcAft>
              <a:defRPr sz="10800">
                <a:solidFill>
                  <a:srgbClr val="000000"/>
                </a:solidFill>
                <a:latin typeface="Arial" pitchFamily="34" charset="0"/>
                <a:ea typeface="ヒラギノ角ゴ ProN W3" pitchFamily="6" charset="-128"/>
                <a:sym typeface="Arial" pitchFamily="34" charset="0"/>
              </a:defRPr>
            </a:lvl8pPr>
            <a:lvl9pPr marL="3886200" indent="-228600" eaLnBrk="0" fontAlgn="base" hangingPunct="0">
              <a:spcBef>
                <a:spcPct val="0"/>
              </a:spcBef>
              <a:spcAft>
                <a:spcPct val="0"/>
              </a:spcAft>
              <a:defRPr sz="10800">
                <a:solidFill>
                  <a:srgbClr val="000000"/>
                </a:solidFill>
                <a:latin typeface="Arial" pitchFamily="34" charset="0"/>
                <a:ea typeface="ヒラギノ角ゴ ProN W3" pitchFamily="6" charset="-128"/>
                <a:sym typeface="Arial" pitchFamily="34" charset="0"/>
              </a:defRPr>
            </a:lvl9pPr>
          </a:lstStyle>
          <a:p>
            <a:pPr algn="ctr" eaLnBrk="1" hangingPunct="1"/>
            <a:r>
              <a:rPr lang="en-US" altLang="en-US" sz="4000" b="1" dirty="0">
                <a:solidFill>
                  <a:schemeClr val="bg1"/>
                </a:solidFill>
              </a:rPr>
              <a:t>METHODS</a:t>
            </a:r>
          </a:p>
        </p:txBody>
      </p:sp>
      <p:sp>
        <p:nvSpPr>
          <p:cNvPr id="9" name="Rectangle 7">
            <a:extLst>
              <a:ext uri="{FF2B5EF4-FFF2-40B4-BE49-F238E27FC236}">
                <a16:creationId xmlns:a16="http://schemas.microsoft.com/office/drawing/2014/main" id="{7297DAE1-9ACE-2C47-B097-96BCFFA12C13}"/>
              </a:ext>
            </a:extLst>
          </p:cNvPr>
          <p:cNvSpPr>
            <a:spLocks/>
          </p:cNvSpPr>
          <p:nvPr userDrawn="1"/>
        </p:nvSpPr>
        <p:spPr bwMode="auto">
          <a:xfrm>
            <a:off x="692150" y="21147083"/>
            <a:ext cx="9674225" cy="838199"/>
          </a:xfrm>
          <a:prstGeom prst="rect">
            <a:avLst/>
          </a:prstGeom>
          <a:solidFill>
            <a:schemeClr val="accent2"/>
          </a:solidFill>
          <a:ln>
            <a:noFill/>
          </a:ln>
        </p:spPr>
        <p:txBody>
          <a:bodyPr lIns="0" tIns="0" rIns="0" bIns="0" anchor="ctr"/>
          <a:lstStyle>
            <a:lvl1pPr>
              <a:defRPr sz="10800">
                <a:solidFill>
                  <a:srgbClr val="000000"/>
                </a:solidFill>
                <a:latin typeface="Arial" pitchFamily="34" charset="0"/>
                <a:ea typeface="ヒラギノ角ゴ ProN W3" pitchFamily="6" charset="-128"/>
                <a:sym typeface="Arial" pitchFamily="34" charset="0"/>
              </a:defRPr>
            </a:lvl1pPr>
            <a:lvl2pPr marL="742950" indent="-285750">
              <a:defRPr sz="10800">
                <a:solidFill>
                  <a:srgbClr val="000000"/>
                </a:solidFill>
                <a:latin typeface="Arial" pitchFamily="34" charset="0"/>
                <a:ea typeface="ヒラギノ角ゴ ProN W3" pitchFamily="6" charset="-128"/>
                <a:sym typeface="Arial" pitchFamily="34" charset="0"/>
              </a:defRPr>
            </a:lvl2pPr>
            <a:lvl3pPr marL="1143000" indent="-228600">
              <a:defRPr sz="10800">
                <a:solidFill>
                  <a:srgbClr val="000000"/>
                </a:solidFill>
                <a:latin typeface="Arial" pitchFamily="34" charset="0"/>
                <a:ea typeface="ヒラギノ角ゴ ProN W3" pitchFamily="6" charset="-128"/>
                <a:sym typeface="Arial" pitchFamily="34" charset="0"/>
              </a:defRPr>
            </a:lvl3pPr>
            <a:lvl4pPr marL="1600200" indent="-228600">
              <a:defRPr sz="10800">
                <a:solidFill>
                  <a:srgbClr val="000000"/>
                </a:solidFill>
                <a:latin typeface="Arial" pitchFamily="34" charset="0"/>
                <a:ea typeface="ヒラギノ角ゴ ProN W3" pitchFamily="6" charset="-128"/>
                <a:sym typeface="Arial" pitchFamily="34" charset="0"/>
              </a:defRPr>
            </a:lvl4pPr>
            <a:lvl5pPr marL="2057400" indent="-228600">
              <a:defRPr sz="10800">
                <a:solidFill>
                  <a:srgbClr val="000000"/>
                </a:solidFill>
                <a:latin typeface="Arial" pitchFamily="34" charset="0"/>
                <a:ea typeface="ヒラギノ角ゴ ProN W3" pitchFamily="6" charset="-128"/>
                <a:sym typeface="Arial" pitchFamily="34" charset="0"/>
              </a:defRPr>
            </a:lvl5pPr>
            <a:lvl6pPr marL="2514600" indent="-228600" eaLnBrk="0" fontAlgn="base" hangingPunct="0">
              <a:spcBef>
                <a:spcPct val="0"/>
              </a:spcBef>
              <a:spcAft>
                <a:spcPct val="0"/>
              </a:spcAft>
              <a:defRPr sz="10800">
                <a:solidFill>
                  <a:srgbClr val="000000"/>
                </a:solidFill>
                <a:latin typeface="Arial" pitchFamily="34" charset="0"/>
                <a:ea typeface="ヒラギノ角ゴ ProN W3" pitchFamily="6" charset="-128"/>
                <a:sym typeface="Arial" pitchFamily="34" charset="0"/>
              </a:defRPr>
            </a:lvl6pPr>
            <a:lvl7pPr marL="2971800" indent="-228600" eaLnBrk="0" fontAlgn="base" hangingPunct="0">
              <a:spcBef>
                <a:spcPct val="0"/>
              </a:spcBef>
              <a:spcAft>
                <a:spcPct val="0"/>
              </a:spcAft>
              <a:defRPr sz="10800">
                <a:solidFill>
                  <a:srgbClr val="000000"/>
                </a:solidFill>
                <a:latin typeface="Arial" pitchFamily="34" charset="0"/>
                <a:ea typeface="ヒラギノ角ゴ ProN W3" pitchFamily="6" charset="-128"/>
                <a:sym typeface="Arial" pitchFamily="34" charset="0"/>
              </a:defRPr>
            </a:lvl7pPr>
            <a:lvl8pPr marL="3429000" indent="-228600" eaLnBrk="0" fontAlgn="base" hangingPunct="0">
              <a:spcBef>
                <a:spcPct val="0"/>
              </a:spcBef>
              <a:spcAft>
                <a:spcPct val="0"/>
              </a:spcAft>
              <a:defRPr sz="10800">
                <a:solidFill>
                  <a:srgbClr val="000000"/>
                </a:solidFill>
                <a:latin typeface="Arial" pitchFamily="34" charset="0"/>
                <a:ea typeface="ヒラギノ角ゴ ProN W3" pitchFamily="6" charset="-128"/>
                <a:sym typeface="Arial" pitchFamily="34" charset="0"/>
              </a:defRPr>
            </a:lvl8pPr>
            <a:lvl9pPr marL="3886200" indent="-228600" eaLnBrk="0" fontAlgn="base" hangingPunct="0">
              <a:spcBef>
                <a:spcPct val="0"/>
              </a:spcBef>
              <a:spcAft>
                <a:spcPct val="0"/>
              </a:spcAft>
              <a:defRPr sz="10800">
                <a:solidFill>
                  <a:srgbClr val="000000"/>
                </a:solidFill>
                <a:latin typeface="Arial" pitchFamily="34" charset="0"/>
                <a:ea typeface="ヒラギノ角ゴ ProN W3" pitchFamily="6" charset="-128"/>
                <a:sym typeface="Arial" pitchFamily="34" charset="0"/>
              </a:defRPr>
            </a:lvl9pPr>
          </a:lstStyle>
          <a:p>
            <a:pPr algn="ctr" eaLnBrk="1" hangingPunct="1"/>
            <a:r>
              <a:rPr lang="en-US" altLang="en-US" sz="4000" b="1" dirty="0">
                <a:solidFill>
                  <a:srgbClr val="FFFFFF"/>
                </a:solidFill>
                <a:latin typeface="Arial Bold" charset="0"/>
                <a:sym typeface="Arial Bold" charset="0"/>
              </a:rPr>
              <a:t>PARTICIPATING CENTERS</a:t>
            </a:r>
            <a:endParaRPr lang="en-US" altLang="en-US" sz="4000" b="1" dirty="0">
              <a:solidFill>
                <a:schemeClr val="bg1"/>
              </a:solidFill>
            </a:endParaRPr>
          </a:p>
        </p:txBody>
      </p:sp>
      <p:sp>
        <p:nvSpPr>
          <p:cNvPr id="11" name="Rectangle 7">
            <a:extLst>
              <a:ext uri="{FF2B5EF4-FFF2-40B4-BE49-F238E27FC236}">
                <a16:creationId xmlns:a16="http://schemas.microsoft.com/office/drawing/2014/main" id="{DA631897-9B70-2445-8053-3A736264891A}"/>
              </a:ext>
            </a:extLst>
          </p:cNvPr>
          <p:cNvSpPr>
            <a:spLocks/>
          </p:cNvSpPr>
          <p:nvPr userDrawn="1"/>
        </p:nvSpPr>
        <p:spPr bwMode="auto">
          <a:xfrm>
            <a:off x="40148376" y="5269809"/>
            <a:ext cx="10348829" cy="919693"/>
          </a:xfrm>
          <a:prstGeom prst="rect">
            <a:avLst/>
          </a:prstGeom>
          <a:solidFill>
            <a:schemeClr val="accent2"/>
          </a:solidFill>
          <a:ln>
            <a:noFill/>
          </a:ln>
        </p:spPr>
        <p:txBody>
          <a:bodyPr lIns="0" tIns="0" rIns="0" bIns="0" anchor="ctr"/>
          <a:lstStyle>
            <a:lvl1pPr>
              <a:defRPr sz="10800">
                <a:solidFill>
                  <a:srgbClr val="000000"/>
                </a:solidFill>
                <a:latin typeface="Arial" pitchFamily="34" charset="0"/>
                <a:ea typeface="ヒラギノ角ゴ ProN W3" pitchFamily="6" charset="-128"/>
                <a:sym typeface="Arial" pitchFamily="34" charset="0"/>
              </a:defRPr>
            </a:lvl1pPr>
            <a:lvl2pPr marL="742950" indent="-285750">
              <a:defRPr sz="10800">
                <a:solidFill>
                  <a:srgbClr val="000000"/>
                </a:solidFill>
                <a:latin typeface="Arial" pitchFamily="34" charset="0"/>
                <a:ea typeface="ヒラギノ角ゴ ProN W3" pitchFamily="6" charset="-128"/>
                <a:sym typeface="Arial" pitchFamily="34" charset="0"/>
              </a:defRPr>
            </a:lvl2pPr>
            <a:lvl3pPr marL="1143000" indent="-228600">
              <a:defRPr sz="10800">
                <a:solidFill>
                  <a:srgbClr val="000000"/>
                </a:solidFill>
                <a:latin typeface="Arial" pitchFamily="34" charset="0"/>
                <a:ea typeface="ヒラギノ角ゴ ProN W3" pitchFamily="6" charset="-128"/>
                <a:sym typeface="Arial" pitchFamily="34" charset="0"/>
              </a:defRPr>
            </a:lvl3pPr>
            <a:lvl4pPr marL="1600200" indent="-228600">
              <a:defRPr sz="10800">
                <a:solidFill>
                  <a:srgbClr val="000000"/>
                </a:solidFill>
                <a:latin typeface="Arial" pitchFamily="34" charset="0"/>
                <a:ea typeface="ヒラギノ角ゴ ProN W3" pitchFamily="6" charset="-128"/>
                <a:sym typeface="Arial" pitchFamily="34" charset="0"/>
              </a:defRPr>
            </a:lvl4pPr>
            <a:lvl5pPr marL="2057400" indent="-228600">
              <a:defRPr sz="10800">
                <a:solidFill>
                  <a:srgbClr val="000000"/>
                </a:solidFill>
                <a:latin typeface="Arial" pitchFamily="34" charset="0"/>
                <a:ea typeface="ヒラギノ角ゴ ProN W3" pitchFamily="6" charset="-128"/>
                <a:sym typeface="Arial" pitchFamily="34" charset="0"/>
              </a:defRPr>
            </a:lvl5pPr>
            <a:lvl6pPr marL="2514600" indent="-228600" eaLnBrk="0" fontAlgn="base" hangingPunct="0">
              <a:spcBef>
                <a:spcPct val="0"/>
              </a:spcBef>
              <a:spcAft>
                <a:spcPct val="0"/>
              </a:spcAft>
              <a:defRPr sz="10800">
                <a:solidFill>
                  <a:srgbClr val="000000"/>
                </a:solidFill>
                <a:latin typeface="Arial" pitchFamily="34" charset="0"/>
                <a:ea typeface="ヒラギノ角ゴ ProN W3" pitchFamily="6" charset="-128"/>
                <a:sym typeface="Arial" pitchFamily="34" charset="0"/>
              </a:defRPr>
            </a:lvl6pPr>
            <a:lvl7pPr marL="2971800" indent="-228600" eaLnBrk="0" fontAlgn="base" hangingPunct="0">
              <a:spcBef>
                <a:spcPct val="0"/>
              </a:spcBef>
              <a:spcAft>
                <a:spcPct val="0"/>
              </a:spcAft>
              <a:defRPr sz="10800">
                <a:solidFill>
                  <a:srgbClr val="000000"/>
                </a:solidFill>
                <a:latin typeface="Arial" pitchFamily="34" charset="0"/>
                <a:ea typeface="ヒラギノ角ゴ ProN W3" pitchFamily="6" charset="-128"/>
                <a:sym typeface="Arial" pitchFamily="34" charset="0"/>
              </a:defRPr>
            </a:lvl7pPr>
            <a:lvl8pPr marL="3429000" indent="-228600" eaLnBrk="0" fontAlgn="base" hangingPunct="0">
              <a:spcBef>
                <a:spcPct val="0"/>
              </a:spcBef>
              <a:spcAft>
                <a:spcPct val="0"/>
              </a:spcAft>
              <a:defRPr sz="10800">
                <a:solidFill>
                  <a:srgbClr val="000000"/>
                </a:solidFill>
                <a:latin typeface="Arial" pitchFamily="34" charset="0"/>
                <a:ea typeface="ヒラギノ角ゴ ProN W3" pitchFamily="6" charset="-128"/>
                <a:sym typeface="Arial" pitchFamily="34" charset="0"/>
              </a:defRPr>
            </a:lvl8pPr>
            <a:lvl9pPr marL="3886200" indent="-228600" eaLnBrk="0" fontAlgn="base" hangingPunct="0">
              <a:spcBef>
                <a:spcPct val="0"/>
              </a:spcBef>
              <a:spcAft>
                <a:spcPct val="0"/>
              </a:spcAft>
              <a:defRPr sz="10800">
                <a:solidFill>
                  <a:srgbClr val="000000"/>
                </a:solidFill>
                <a:latin typeface="Arial" pitchFamily="34" charset="0"/>
                <a:ea typeface="ヒラギノ角ゴ ProN W3" pitchFamily="6" charset="-128"/>
                <a:sym typeface="Arial" pitchFamily="34" charset="0"/>
              </a:defRPr>
            </a:lvl9pPr>
          </a:lstStyle>
          <a:p>
            <a:pPr algn="ctr" eaLnBrk="1" hangingPunct="1"/>
            <a:r>
              <a:rPr lang="en-US" altLang="en-US" sz="4000" b="1" dirty="0">
                <a:solidFill>
                  <a:schemeClr val="bg1"/>
                </a:solidFill>
              </a:rPr>
              <a:t>CONCLUSIONS</a:t>
            </a:r>
          </a:p>
        </p:txBody>
      </p:sp>
      <p:sp>
        <p:nvSpPr>
          <p:cNvPr id="12" name="Rectangle 7">
            <a:extLst>
              <a:ext uri="{FF2B5EF4-FFF2-40B4-BE49-F238E27FC236}">
                <a16:creationId xmlns:a16="http://schemas.microsoft.com/office/drawing/2014/main" id="{68C50925-BA6A-9D4D-8CA2-674A3B6EAC7A}"/>
              </a:ext>
            </a:extLst>
          </p:cNvPr>
          <p:cNvSpPr>
            <a:spLocks/>
          </p:cNvSpPr>
          <p:nvPr userDrawn="1"/>
        </p:nvSpPr>
        <p:spPr bwMode="auto">
          <a:xfrm>
            <a:off x="40144365" y="12325461"/>
            <a:ext cx="10352840" cy="919693"/>
          </a:xfrm>
          <a:prstGeom prst="rect">
            <a:avLst/>
          </a:prstGeom>
          <a:solidFill>
            <a:schemeClr val="accent2"/>
          </a:solidFill>
          <a:ln>
            <a:noFill/>
          </a:ln>
        </p:spPr>
        <p:txBody>
          <a:bodyPr lIns="0" tIns="0" rIns="0" bIns="0" anchor="ctr"/>
          <a:lstStyle>
            <a:lvl1pPr>
              <a:defRPr sz="10800">
                <a:solidFill>
                  <a:srgbClr val="000000"/>
                </a:solidFill>
                <a:latin typeface="Arial" pitchFamily="34" charset="0"/>
                <a:ea typeface="ヒラギノ角ゴ ProN W3" pitchFamily="6" charset="-128"/>
                <a:sym typeface="Arial" pitchFamily="34" charset="0"/>
              </a:defRPr>
            </a:lvl1pPr>
            <a:lvl2pPr marL="742950" indent="-285750">
              <a:defRPr sz="10800">
                <a:solidFill>
                  <a:srgbClr val="000000"/>
                </a:solidFill>
                <a:latin typeface="Arial" pitchFamily="34" charset="0"/>
                <a:ea typeface="ヒラギノ角ゴ ProN W3" pitchFamily="6" charset="-128"/>
                <a:sym typeface="Arial" pitchFamily="34" charset="0"/>
              </a:defRPr>
            </a:lvl2pPr>
            <a:lvl3pPr marL="1143000" indent="-228600">
              <a:defRPr sz="10800">
                <a:solidFill>
                  <a:srgbClr val="000000"/>
                </a:solidFill>
                <a:latin typeface="Arial" pitchFamily="34" charset="0"/>
                <a:ea typeface="ヒラギノ角ゴ ProN W3" pitchFamily="6" charset="-128"/>
                <a:sym typeface="Arial" pitchFamily="34" charset="0"/>
              </a:defRPr>
            </a:lvl3pPr>
            <a:lvl4pPr marL="1600200" indent="-228600">
              <a:defRPr sz="10800">
                <a:solidFill>
                  <a:srgbClr val="000000"/>
                </a:solidFill>
                <a:latin typeface="Arial" pitchFamily="34" charset="0"/>
                <a:ea typeface="ヒラギノ角ゴ ProN W3" pitchFamily="6" charset="-128"/>
                <a:sym typeface="Arial" pitchFamily="34" charset="0"/>
              </a:defRPr>
            </a:lvl4pPr>
            <a:lvl5pPr marL="2057400" indent="-228600">
              <a:defRPr sz="10800">
                <a:solidFill>
                  <a:srgbClr val="000000"/>
                </a:solidFill>
                <a:latin typeface="Arial" pitchFamily="34" charset="0"/>
                <a:ea typeface="ヒラギノ角ゴ ProN W3" pitchFamily="6" charset="-128"/>
                <a:sym typeface="Arial" pitchFamily="34" charset="0"/>
              </a:defRPr>
            </a:lvl5pPr>
            <a:lvl6pPr marL="2514600" indent="-228600" eaLnBrk="0" fontAlgn="base" hangingPunct="0">
              <a:spcBef>
                <a:spcPct val="0"/>
              </a:spcBef>
              <a:spcAft>
                <a:spcPct val="0"/>
              </a:spcAft>
              <a:defRPr sz="10800">
                <a:solidFill>
                  <a:srgbClr val="000000"/>
                </a:solidFill>
                <a:latin typeface="Arial" pitchFamily="34" charset="0"/>
                <a:ea typeface="ヒラギノ角ゴ ProN W3" pitchFamily="6" charset="-128"/>
                <a:sym typeface="Arial" pitchFamily="34" charset="0"/>
              </a:defRPr>
            </a:lvl6pPr>
            <a:lvl7pPr marL="2971800" indent="-228600" eaLnBrk="0" fontAlgn="base" hangingPunct="0">
              <a:spcBef>
                <a:spcPct val="0"/>
              </a:spcBef>
              <a:spcAft>
                <a:spcPct val="0"/>
              </a:spcAft>
              <a:defRPr sz="10800">
                <a:solidFill>
                  <a:srgbClr val="000000"/>
                </a:solidFill>
                <a:latin typeface="Arial" pitchFamily="34" charset="0"/>
                <a:ea typeface="ヒラギノ角ゴ ProN W3" pitchFamily="6" charset="-128"/>
                <a:sym typeface="Arial" pitchFamily="34" charset="0"/>
              </a:defRPr>
            </a:lvl7pPr>
            <a:lvl8pPr marL="3429000" indent="-228600" eaLnBrk="0" fontAlgn="base" hangingPunct="0">
              <a:spcBef>
                <a:spcPct val="0"/>
              </a:spcBef>
              <a:spcAft>
                <a:spcPct val="0"/>
              </a:spcAft>
              <a:defRPr sz="10800">
                <a:solidFill>
                  <a:srgbClr val="000000"/>
                </a:solidFill>
                <a:latin typeface="Arial" pitchFamily="34" charset="0"/>
                <a:ea typeface="ヒラギノ角ゴ ProN W3" pitchFamily="6" charset="-128"/>
                <a:sym typeface="Arial" pitchFamily="34" charset="0"/>
              </a:defRPr>
            </a:lvl8pPr>
            <a:lvl9pPr marL="3886200" indent="-228600" eaLnBrk="0" fontAlgn="base" hangingPunct="0">
              <a:spcBef>
                <a:spcPct val="0"/>
              </a:spcBef>
              <a:spcAft>
                <a:spcPct val="0"/>
              </a:spcAft>
              <a:defRPr sz="10800">
                <a:solidFill>
                  <a:srgbClr val="000000"/>
                </a:solidFill>
                <a:latin typeface="Arial" pitchFamily="34" charset="0"/>
                <a:ea typeface="ヒラギノ角ゴ ProN W3" pitchFamily="6" charset="-128"/>
                <a:sym typeface="Arial" pitchFamily="34" charset="0"/>
              </a:defRPr>
            </a:lvl9pPr>
          </a:lstStyle>
          <a:p>
            <a:pPr algn="ctr" eaLnBrk="1" hangingPunct="1"/>
            <a:r>
              <a:rPr lang="en-US" altLang="en-US" sz="4000" b="1" dirty="0">
                <a:solidFill>
                  <a:schemeClr val="bg1"/>
                </a:solidFill>
              </a:rPr>
              <a:t>LIMITATIONS</a:t>
            </a:r>
          </a:p>
        </p:txBody>
      </p:sp>
      <p:sp>
        <p:nvSpPr>
          <p:cNvPr id="13" name="Rectangle 7">
            <a:extLst>
              <a:ext uri="{FF2B5EF4-FFF2-40B4-BE49-F238E27FC236}">
                <a16:creationId xmlns:a16="http://schemas.microsoft.com/office/drawing/2014/main" id="{F2AE49BD-EFB3-6C4F-B619-125D61E7883C}"/>
              </a:ext>
            </a:extLst>
          </p:cNvPr>
          <p:cNvSpPr>
            <a:spLocks/>
          </p:cNvSpPr>
          <p:nvPr userDrawn="1"/>
        </p:nvSpPr>
        <p:spPr bwMode="auto">
          <a:xfrm>
            <a:off x="40068079" y="17183103"/>
            <a:ext cx="10352843" cy="845003"/>
          </a:xfrm>
          <a:prstGeom prst="rect">
            <a:avLst/>
          </a:prstGeom>
          <a:solidFill>
            <a:schemeClr val="accent2"/>
          </a:solidFill>
          <a:ln>
            <a:noFill/>
          </a:ln>
        </p:spPr>
        <p:txBody>
          <a:bodyPr lIns="0" tIns="0" rIns="0" bIns="0" anchor="ctr"/>
          <a:lstStyle>
            <a:lvl1pPr>
              <a:defRPr sz="10800">
                <a:solidFill>
                  <a:srgbClr val="000000"/>
                </a:solidFill>
                <a:latin typeface="Arial" pitchFamily="34" charset="0"/>
                <a:ea typeface="ヒラギノ角ゴ ProN W3" pitchFamily="6" charset="-128"/>
                <a:sym typeface="Arial" pitchFamily="34" charset="0"/>
              </a:defRPr>
            </a:lvl1pPr>
            <a:lvl2pPr marL="742950" indent="-285750">
              <a:defRPr sz="10800">
                <a:solidFill>
                  <a:srgbClr val="000000"/>
                </a:solidFill>
                <a:latin typeface="Arial" pitchFamily="34" charset="0"/>
                <a:ea typeface="ヒラギノ角ゴ ProN W3" pitchFamily="6" charset="-128"/>
                <a:sym typeface="Arial" pitchFamily="34" charset="0"/>
              </a:defRPr>
            </a:lvl2pPr>
            <a:lvl3pPr marL="1143000" indent="-228600">
              <a:defRPr sz="10800">
                <a:solidFill>
                  <a:srgbClr val="000000"/>
                </a:solidFill>
                <a:latin typeface="Arial" pitchFamily="34" charset="0"/>
                <a:ea typeface="ヒラギノ角ゴ ProN W3" pitchFamily="6" charset="-128"/>
                <a:sym typeface="Arial" pitchFamily="34" charset="0"/>
              </a:defRPr>
            </a:lvl3pPr>
            <a:lvl4pPr marL="1600200" indent="-228600">
              <a:defRPr sz="10800">
                <a:solidFill>
                  <a:srgbClr val="000000"/>
                </a:solidFill>
                <a:latin typeface="Arial" pitchFamily="34" charset="0"/>
                <a:ea typeface="ヒラギノ角ゴ ProN W3" pitchFamily="6" charset="-128"/>
                <a:sym typeface="Arial" pitchFamily="34" charset="0"/>
              </a:defRPr>
            </a:lvl4pPr>
            <a:lvl5pPr marL="2057400" indent="-228600">
              <a:defRPr sz="10800">
                <a:solidFill>
                  <a:srgbClr val="000000"/>
                </a:solidFill>
                <a:latin typeface="Arial" pitchFamily="34" charset="0"/>
                <a:ea typeface="ヒラギノ角ゴ ProN W3" pitchFamily="6" charset="-128"/>
                <a:sym typeface="Arial" pitchFamily="34" charset="0"/>
              </a:defRPr>
            </a:lvl5pPr>
            <a:lvl6pPr marL="2514600" indent="-228600" eaLnBrk="0" fontAlgn="base" hangingPunct="0">
              <a:spcBef>
                <a:spcPct val="0"/>
              </a:spcBef>
              <a:spcAft>
                <a:spcPct val="0"/>
              </a:spcAft>
              <a:defRPr sz="10800">
                <a:solidFill>
                  <a:srgbClr val="000000"/>
                </a:solidFill>
                <a:latin typeface="Arial" pitchFamily="34" charset="0"/>
                <a:ea typeface="ヒラギノ角ゴ ProN W3" pitchFamily="6" charset="-128"/>
                <a:sym typeface="Arial" pitchFamily="34" charset="0"/>
              </a:defRPr>
            </a:lvl6pPr>
            <a:lvl7pPr marL="2971800" indent="-228600" eaLnBrk="0" fontAlgn="base" hangingPunct="0">
              <a:spcBef>
                <a:spcPct val="0"/>
              </a:spcBef>
              <a:spcAft>
                <a:spcPct val="0"/>
              </a:spcAft>
              <a:defRPr sz="10800">
                <a:solidFill>
                  <a:srgbClr val="000000"/>
                </a:solidFill>
                <a:latin typeface="Arial" pitchFamily="34" charset="0"/>
                <a:ea typeface="ヒラギノ角ゴ ProN W3" pitchFamily="6" charset="-128"/>
                <a:sym typeface="Arial" pitchFamily="34" charset="0"/>
              </a:defRPr>
            </a:lvl7pPr>
            <a:lvl8pPr marL="3429000" indent="-228600" eaLnBrk="0" fontAlgn="base" hangingPunct="0">
              <a:spcBef>
                <a:spcPct val="0"/>
              </a:spcBef>
              <a:spcAft>
                <a:spcPct val="0"/>
              </a:spcAft>
              <a:defRPr sz="10800">
                <a:solidFill>
                  <a:srgbClr val="000000"/>
                </a:solidFill>
                <a:latin typeface="Arial" pitchFamily="34" charset="0"/>
                <a:ea typeface="ヒラギノ角ゴ ProN W3" pitchFamily="6" charset="-128"/>
                <a:sym typeface="Arial" pitchFamily="34" charset="0"/>
              </a:defRPr>
            </a:lvl8pPr>
            <a:lvl9pPr marL="3886200" indent="-228600" eaLnBrk="0" fontAlgn="base" hangingPunct="0">
              <a:spcBef>
                <a:spcPct val="0"/>
              </a:spcBef>
              <a:spcAft>
                <a:spcPct val="0"/>
              </a:spcAft>
              <a:defRPr sz="10800">
                <a:solidFill>
                  <a:srgbClr val="000000"/>
                </a:solidFill>
                <a:latin typeface="Arial" pitchFamily="34" charset="0"/>
                <a:ea typeface="ヒラギノ角ゴ ProN W3" pitchFamily="6" charset="-128"/>
                <a:sym typeface="Arial" pitchFamily="34" charset="0"/>
              </a:defRPr>
            </a:lvl9pPr>
          </a:lstStyle>
          <a:p>
            <a:pPr algn="ctr" eaLnBrk="1" hangingPunct="1"/>
            <a:r>
              <a:rPr lang="en-US" altLang="en-US" sz="4000" b="1" dirty="0">
                <a:solidFill>
                  <a:schemeClr val="bg1"/>
                </a:solidFill>
              </a:rPr>
              <a:t>FUNDING</a:t>
            </a:r>
          </a:p>
        </p:txBody>
      </p:sp>
      <p:sp>
        <p:nvSpPr>
          <p:cNvPr id="14" name="Rectangle 7">
            <a:extLst>
              <a:ext uri="{FF2B5EF4-FFF2-40B4-BE49-F238E27FC236}">
                <a16:creationId xmlns:a16="http://schemas.microsoft.com/office/drawing/2014/main" id="{2D72785B-7F74-4B44-B49F-73E753614C11}"/>
              </a:ext>
            </a:extLst>
          </p:cNvPr>
          <p:cNvSpPr>
            <a:spLocks/>
          </p:cNvSpPr>
          <p:nvPr userDrawn="1"/>
        </p:nvSpPr>
        <p:spPr bwMode="auto">
          <a:xfrm>
            <a:off x="40165421" y="23276386"/>
            <a:ext cx="10352843" cy="845003"/>
          </a:xfrm>
          <a:prstGeom prst="rect">
            <a:avLst/>
          </a:prstGeom>
          <a:solidFill>
            <a:schemeClr val="accent2"/>
          </a:solidFill>
          <a:ln>
            <a:noFill/>
          </a:ln>
        </p:spPr>
        <p:txBody>
          <a:bodyPr lIns="0" tIns="0" rIns="0" bIns="0" anchor="ctr"/>
          <a:lstStyle>
            <a:lvl1pPr>
              <a:defRPr sz="10800">
                <a:solidFill>
                  <a:srgbClr val="000000"/>
                </a:solidFill>
                <a:latin typeface="Arial" pitchFamily="34" charset="0"/>
                <a:ea typeface="ヒラギノ角ゴ ProN W3" pitchFamily="6" charset="-128"/>
                <a:sym typeface="Arial" pitchFamily="34" charset="0"/>
              </a:defRPr>
            </a:lvl1pPr>
            <a:lvl2pPr marL="742950" indent="-285750">
              <a:defRPr sz="10800">
                <a:solidFill>
                  <a:srgbClr val="000000"/>
                </a:solidFill>
                <a:latin typeface="Arial" pitchFamily="34" charset="0"/>
                <a:ea typeface="ヒラギノ角ゴ ProN W3" pitchFamily="6" charset="-128"/>
                <a:sym typeface="Arial" pitchFamily="34" charset="0"/>
              </a:defRPr>
            </a:lvl2pPr>
            <a:lvl3pPr marL="1143000" indent="-228600">
              <a:defRPr sz="10800">
                <a:solidFill>
                  <a:srgbClr val="000000"/>
                </a:solidFill>
                <a:latin typeface="Arial" pitchFamily="34" charset="0"/>
                <a:ea typeface="ヒラギノ角ゴ ProN W3" pitchFamily="6" charset="-128"/>
                <a:sym typeface="Arial" pitchFamily="34" charset="0"/>
              </a:defRPr>
            </a:lvl3pPr>
            <a:lvl4pPr marL="1600200" indent="-228600">
              <a:defRPr sz="10800">
                <a:solidFill>
                  <a:srgbClr val="000000"/>
                </a:solidFill>
                <a:latin typeface="Arial" pitchFamily="34" charset="0"/>
                <a:ea typeface="ヒラギノ角ゴ ProN W3" pitchFamily="6" charset="-128"/>
                <a:sym typeface="Arial" pitchFamily="34" charset="0"/>
              </a:defRPr>
            </a:lvl4pPr>
            <a:lvl5pPr marL="2057400" indent="-228600">
              <a:defRPr sz="10800">
                <a:solidFill>
                  <a:srgbClr val="000000"/>
                </a:solidFill>
                <a:latin typeface="Arial" pitchFamily="34" charset="0"/>
                <a:ea typeface="ヒラギノ角ゴ ProN W3" pitchFamily="6" charset="-128"/>
                <a:sym typeface="Arial" pitchFamily="34" charset="0"/>
              </a:defRPr>
            </a:lvl5pPr>
            <a:lvl6pPr marL="2514600" indent="-228600" eaLnBrk="0" fontAlgn="base" hangingPunct="0">
              <a:spcBef>
                <a:spcPct val="0"/>
              </a:spcBef>
              <a:spcAft>
                <a:spcPct val="0"/>
              </a:spcAft>
              <a:defRPr sz="10800">
                <a:solidFill>
                  <a:srgbClr val="000000"/>
                </a:solidFill>
                <a:latin typeface="Arial" pitchFamily="34" charset="0"/>
                <a:ea typeface="ヒラギノ角ゴ ProN W3" pitchFamily="6" charset="-128"/>
                <a:sym typeface="Arial" pitchFamily="34" charset="0"/>
              </a:defRPr>
            </a:lvl6pPr>
            <a:lvl7pPr marL="2971800" indent="-228600" eaLnBrk="0" fontAlgn="base" hangingPunct="0">
              <a:spcBef>
                <a:spcPct val="0"/>
              </a:spcBef>
              <a:spcAft>
                <a:spcPct val="0"/>
              </a:spcAft>
              <a:defRPr sz="10800">
                <a:solidFill>
                  <a:srgbClr val="000000"/>
                </a:solidFill>
                <a:latin typeface="Arial" pitchFamily="34" charset="0"/>
                <a:ea typeface="ヒラギノ角ゴ ProN W3" pitchFamily="6" charset="-128"/>
                <a:sym typeface="Arial" pitchFamily="34" charset="0"/>
              </a:defRPr>
            </a:lvl7pPr>
            <a:lvl8pPr marL="3429000" indent="-228600" eaLnBrk="0" fontAlgn="base" hangingPunct="0">
              <a:spcBef>
                <a:spcPct val="0"/>
              </a:spcBef>
              <a:spcAft>
                <a:spcPct val="0"/>
              </a:spcAft>
              <a:defRPr sz="10800">
                <a:solidFill>
                  <a:srgbClr val="000000"/>
                </a:solidFill>
                <a:latin typeface="Arial" pitchFamily="34" charset="0"/>
                <a:ea typeface="ヒラギノ角ゴ ProN W3" pitchFamily="6" charset="-128"/>
                <a:sym typeface="Arial" pitchFamily="34" charset="0"/>
              </a:defRPr>
            </a:lvl8pPr>
            <a:lvl9pPr marL="3886200" indent="-228600" eaLnBrk="0" fontAlgn="base" hangingPunct="0">
              <a:spcBef>
                <a:spcPct val="0"/>
              </a:spcBef>
              <a:spcAft>
                <a:spcPct val="0"/>
              </a:spcAft>
              <a:defRPr sz="10800">
                <a:solidFill>
                  <a:srgbClr val="000000"/>
                </a:solidFill>
                <a:latin typeface="Arial" pitchFamily="34" charset="0"/>
                <a:ea typeface="ヒラギノ角ゴ ProN W3" pitchFamily="6" charset="-128"/>
                <a:sym typeface="Arial" pitchFamily="34" charset="0"/>
              </a:defRPr>
            </a:lvl9pPr>
          </a:lstStyle>
          <a:p>
            <a:pPr algn="ctr" eaLnBrk="1" hangingPunct="1"/>
            <a:r>
              <a:rPr lang="en-US" altLang="en-US" sz="4000" b="1" dirty="0">
                <a:solidFill>
                  <a:schemeClr val="bg1"/>
                </a:solidFill>
              </a:rPr>
              <a:t>DISCLOSURES</a:t>
            </a:r>
          </a:p>
        </p:txBody>
      </p:sp>
      <p:sp>
        <p:nvSpPr>
          <p:cNvPr id="16" name="Rectangle 7">
            <a:extLst>
              <a:ext uri="{FF2B5EF4-FFF2-40B4-BE49-F238E27FC236}">
                <a16:creationId xmlns:a16="http://schemas.microsoft.com/office/drawing/2014/main" id="{540902E8-827C-584F-851A-56A1D7911C63}"/>
              </a:ext>
            </a:extLst>
          </p:cNvPr>
          <p:cNvSpPr>
            <a:spLocks/>
          </p:cNvSpPr>
          <p:nvPr userDrawn="1"/>
        </p:nvSpPr>
        <p:spPr bwMode="auto">
          <a:xfrm>
            <a:off x="40004123" y="21031041"/>
            <a:ext cx="10352843" cy="845003"/>
          </a:xfrm>
          <a:prstGeom prst="rect">
            <a:avLst/>
          </a:prstGeom>
          <a:solidFill>
            <a:schemeClr val="accent2"/>
          </a:solidFill>
          <a:ln>
            <a:noFill/>
          </a:ln>
        </p:spPr>
        <p:txBody>
          <a:bodyPr lIns="0" tIns="0" rIns="0" bIns="0" anchor="ctr"/>
          <a:lstStyle>
            <a:lvl1pPr>
              <a:defRPr sz="10800">
                <a:solidFill>
                  <a:srgbClr val="000000"/>
                </a:solidFill>
                <a:latin typeface="Arial" pitchFamily="34" charset="0"/>
                <a:ea typeface="ヒラギノ角ゴ ProN W3" pitchFamily="6" charset="-128"/>
                <a:sym typeface="Arial" pitchFamily="34" charset="0"/>
              </a:defRPr>
            </a:lvl1pPr>
            <a:lvl2pPr marL="742950" indent="-285750">
              <a:defRPr sz="10800">
                <a:solidFill>
                  <a:srgbClr val="000000"/>
                </a:solidFill>
                <a:latin typeface="Arial" pitchFamily="34" charset="0"/>
                <a:ea typeface="ヒラギノ角ゴ ProN W3" pitchFamily="6" charset="-128"/>
                <a:sym typeface="Arial" pitchFamily="34" charset="0"/>
              </a:defRPr>
            </a:lvl2pPr>
            <a:lvl3pPr marL="1143000" indent="-228600">
              <a:defRPr sz="10800">
                <a:solidFill>
                  <a:srgbClr val="000000"/>
                </a:solidFill>
                <a:latin typeface="Arial" pitchFamily="34" charset="0"/>
                <a:ea typeface="ヒラギノ角ゴ ProN W3" pitchFamily="6" charset="-128"/>
                <a:sym typeface="Arial" pitchFamily="34" charset="0"/>
              </a:defRPr>
            </a:lvl3pPr>
            <a:lvl4pPr marL="1600200" indent="-228600">
              <a:defRPr sz="10800">
                <a:solidFill>
                  <a:srgbClr val="000000"/>
                </a:solidFill>
                <a:latin typeface="Arial" pitchFamily="34" charset="0"/>
                <a:ea typeface="ヒラギノ角ゴ ProN W3" pitchFamily="6" charset="-128"/>
                <a:sym typeface="Arial" pitchFamily="34" charset="0"/>
              </a:defRPr>
            </a:lvl4pPr>
            <a:lvl5pPr marL="2057400" indent="-228600">
              <a:defRPr sz="10800">
                <a:solidFill>
                  <a:srgbClr val="000000"/>
                </a:solidFill>
                <a:latin typeface="Arial" pitchFamily="34" charset="0"/>
                <a:ea typeface="ヒラギノ角ゴ ProN W3" pitchFamily="6" charset="-128"/>
                <a:sym typeface="Arial" pitchFamily="34" charset="0"/>
              </a:defRPr>
            </a:lvl5pPr>
            <a:lvl6pPr marL="2514600" indent="-228600" eaLnBrk="0" fontAlgn="base" hangingPunct="0">
              <a:spcBef>
                <a:spcPct val="0"/>
              </a:spcBef>
              <a:spcAft>
                <a:spcPct val="0"/>
              </a:spcAft>
              <a:defRPr sz="10800">
                <a:solidFill>
                  <a:srgbClr val="000000"/>
                </a:solidFill>
                <a:latin typeface="Arial" pitchFamily="34" charset="0"/>
                <a:ea typeface="ヒラギノ角ゴ ProN W3" pitchFamily="6" charset="-128"/>
                <a:sym typeface="Arial" pitchFamily="34" charset="0"/>
              </a:defRPr>
            </a:lvl6pPr>
            <a:lvl7pPr marL="2971800" indent="-228600" eaLnBrk="0" fontAlgn="base" hangingPunct="0">
              <a:spcBef>
                <a:spcPct val="0"/>
              </a:spcBef>
              <a:spcAft>
                <a:spcPct val="0"/>
              </a:spcAft>
              <a:defRPr sz="10800">
                <a:solidFill>
                  <a:srgbClr val="000000"/>
                </a:solidFill>
                <a:latin typeface="Arial" pitchFamily="34" charset="0"/>
                <a:ea typeface="ヒラギノ角ゴ ProN W3" pitchFamily="6" charset="-128"/>
                <a:sym typeface="Arial" pitchFamily="34" charset="0"/>
              </a:defRPr>
            </a:lvl7pPr>
            <a:lvl8pPr marL="3429000" indent="-228600" eaLnBrk="0" fontAlgn="base" hangingPunct="0">
              <a:spcBef>
                <a:spcPct val="0"/>
              </a:spcBef>
              <a:spcAft>
                <a:spcPct val="0"/>
              </a:spcAft>
              <a:defRPr sz="10800">
                <a:solidFill>
                  <a:srgbClr val="000000"/>
                </a:solidFill>
                <a:latin typeface="Arial" pitchFamily="34" charset="0"/>
                <a:ea typeface="ヒラギノ角ゴ ProN W3" pitchFamily="6" charset="-128"/>
                <a:sym typeface="Arial" pitchFamily="34" charset="0"/>
              </a:defRPr>
            </a:lvl8pPr>
            <a:lvl9pPr marL="3886200" indent="-228600" eaLnBrk="0" fontAlgn="base" hangingPunct="0">
              <a:spcBef>
                <a:spcPct val="0"/>
              </a:spcBef>
              <a:spcAft>
                <a:spcPct val="0"/>
              </a:spcAft>
              <a:defRPr sz="10800">
                <a:solidFill>
                  <a:srgbClr val="000000"/>
                </a:solidFill>
                <a:latin typeface="Arial" pitchFamily="34" charset="0"/>
                <a:ea typeface="ヒラギノ角ゴ ProN W3" pitchFamily="6" charset="-128"/>
                <a:sym typeface="Arial" pitchFamily="34" charset="0"/>
              </a:defRPr>
            </a:lvl9pPr>
          </a:lstStyle>
          <a:p>
            <a:pPr algn="ctr" eaLnBrk="1" hangingPunct="1"/>
            <a:r>
              <a:rPr lang="en-US" altLang="en-US" sz="4000" b="1" dirty="0">
                <a:solidFill>
                  <a:schemeClr val="bg1"/>
                </a:solidFill>
              </a:rPr>
              <a:t>ACKNOWLEDGEMENTS</a:t>
            </a:r>
          </a:p>
        </p:txBody>
      </p:sp>
      <p:sp>
        <p:nvSpPr>
          <p:cNvPr id="19" name="Title Placeholder 1">
            <a:extLst>
              <a:ext uri="{FF2B5EF4-FFF2-40B4-BE49-F238E27FC236}">
                <a16:creationId xmlns:a16="http://schemas.microsoft.com/office/drawing/2014/main" id="{08E2032B-2050-2042-A526-7FBD621B1B99}"/>
              </a:ext>
            </a:extLst>
          </p:cNvPr>
          <p:cNvSpPr>
            <a:spLocks noGrp="1"/>
          </p:cNvSpPr>
          <p:nvPr>
            <p:ph type="title"/>
          </p:nvPr>
        </p:nvSpPr>
        <p:spPr>
          <a:xfrm>
            <a:off x="11706497" y="667255"/>
            <a:ext cx="30251400" cy="2709331"/>
          </a:xfrm>
          <a:prstGeom prst="rect">
            <a:avLst/>
          </a:prstGeom>
        </p:spPr>
        <p:txBody>
          <a:bodyPr vert="horz" lIns="91440" tIns="45720" rIns="91440" bIns="45720" rtlCol="0" anchor="ctr">
            <a:normAutofit/>
          </a:bodyPr>
          <a:lstStyle/>
          <a:p>
            <a:r>
              <a:rPr lang="en-US" dirty="0"/>
              <a:t>Click to edit Master title style</a:t>
            </a:r>
          </a:p>
        </p:txBody>
      </p:sp>
      <p:sp>
        <p:nvSpPr>
          <p:cNvPr id="20" name="Text Placeholder 2">
            <a:extLst>
              <a:ext uri="{FF2B5EF4-FFF2-40B4-BE49-F238E27FC236}">
                <a16:creationId xmlns:a16="http://schemas.microsoft.com/office/drawing/2014/main" id="{21DE453A-E3B7-9048-A9E5-7A2F7735D8F2}"/>
              </a:ext>
            </a:extLst>
          </p:cNvPr>
          <p:cNvSpPr>
            <a:spLocks noGrp="1"/>
          </p:cNvSpPr>
          <p:nvPr>
            <p:ph idx="1"/>
          </p:nvPr>
        </p:nvSpPr>
        <p:spPr>
          <a:xfrm>
            <a:off x="10366374" y="3436743"/>
            <a:ext cx="33198255" cy="1465153"/>
          </a:xfrm>
          <a:prstGeom prst="rect">
            <a:avLst/>
          </a:prstGeom>
        </p:spPr>
        <p:txBody>
          <a:bodyPr vert="horz" lIns="91440" tIns="45720" rIns="91440" bIns="45720" rtlCol="0">
            <a:noAutofit/>
          </a:bodyPr>
          <a:lstStyle>
            <a:lvl1pPr>
              <a:lnSpc>
                <a:spcPct val="100000"/>
              </a:lnSpc>
              <a:spcBef>
                <a:spcPts val="1200"/>
              </a:spcBef>
              <a:defRPr sz="4800"/>
            </a:lvl1pPr>
          </a:lstStyle>
          <a:p>
            <a:pPr lvl="0"/>
            <a:r>
              <a:rPr lang="en-US" dirty="0"/>
              <a:t>Edit Master text styles</a:t>
            </a:r>
          </a:p>
          <a:p>
            <a:pPr lvl="0"/>
            <a:r>
              <a:rPr lang="en-US" dirty="0"/>
              <a:t>Second level</a:t>
            </a:r>
          </a:p>
        </p:txBody>
      </p:sp>
      <p:sp>
        <p:nvSpPr>
          <p:cNvPr id="2" name="TextBox 1"/>
          <p:cNvSpPr txBox="1"/>
          <p:nvPr userDrawn="1"/>
        </p:nvSpPr>
        <p:spPr>
          <a:xfrm>
            <a:off x="325151" y="26364560"/>
            <a:ext cx="50530539" cy="2785378"/>
          </a:xfrm>
          <a:prstGeom prst="rect">
            <a:avLst/>
          </a:prstGeom>
          <a:noFill/>
        </p:spPr>
        <p:txBody>
          <a:bodyPr wrap="square" rtlCol="0">
            <a:spAutoFit/>
          </a:bodyPr>
          <a:lstStyle/>
          <a:p>
            <a:r>
              <a:rPr lang="en-US" sz="3500" kern="1200" dirty="0">
                <a:solidFill>
                  <a:schemeClr val="tx1"/>
                </a:solidFill>
                <a:effectLst/>
                <a:latin typeface="+mn-lt"/>
                <a:ea typeface="+mn-ea"/>
                <a:cs typeface="+mn-cs"/>
              </a:rPr>
              <a:t>Children’s National Hospital, University of California San Francisco Benioff Children’s Hospital, The Hospital for Sick Children, The University of Utah School of Medicine / Intermountain Primary Children's Hospital, Lucile Salter Packard Children's Hospital at Stanford University, Texas Children’s Hospital, Columbia University Irving Medical Center, Phoenix Children’s Hospital, Children’s Hospital of Minnesota, University Hospitals Rainbow Babies &amp; Children’s Hospital, Children's Healthcare of Atlanta, Mount Sinai Hospital, Children’s Health System of Texas (Dallas), Ann and Robert H. Lurie Children’s Hospital of Chicago, Nemours Children’s Hospital &amp; Foundation, Cincinnati Children’s Hospital Medical Center/UK Health Care Kentucky Children’s Hospital, Arkansas Children’s Hospital, The Children's Mercy Hospital (Kansas), The Heart Institute at UPMC Children's Hospital of Pittsburgh, </a:t>
            </a:r>
            <a:r>
              <a:rPr lang="en-US" sz="3500" kern="1200" dirty="0" err="1">
                <a:solidFill>
                  <a:schemeClr val="tx1"/>
                </a:solidFill>
                <a:effectLst/>
                <a:latin typeface="+mn-lt"/>
                <a:ea typeface="+mn-ea"/>
                <a:cs typeface="+mn-cs"/>
              </a:rPr>
              <a:t>Inova</a:t>
            </a:r>
            <a:r>
              <a:rPr lang="en-US" sz="3500" kern="1200" dirty="0">
                <a:solidFill>
                  <a:schemeClr val="tx1"/>
                </a:solidFill>
                <a:effectLst/>
                <a:latin typeface="+mn-lt"/>
                <a:ea typeface="+mn-ea"/>
                <a:cs typeface="+mn-cs"/>
              </a:rPr>
              <a:t> Health Care Services,  Seattle Children's Hospital, Nationwide Children's Hospital, University of Virginia Children’s Hospital, University of California Davis Medical Center, Duke University, Monroe Carell Jr. Children’s Hospital at Vanderbilt, OSF Healthcare - Children's Hospital of Illinois, Johns Hopkins All Children's, Fairview Health Services, Children's Hospital &amp; Medical Center Omaha, Washington University School of Medicine, and the Cleveland Clinic Children’s Hospital.</a:t>
            </a:r>
            <a:endParaRPr lang="en-US" sz="3500" dirty="0"/>
          </a:p>
        </p:txBody>
      </p:sp>
    </p:spTree>
    <p:extLst>
      <p:ext uri="{BB962C8B-B14F-4D97-AF65-F5344CB8AC3E}">
        <p14:creationId xmlns:p14="http://schemas.microsoft.com/office/powerpoint/2010/main" val="3250985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34604" y="1557870"/>
            <a:ext cx="37551357" cy="42146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520440" y="7789333"/>
            <a:ext cx="44165520" cy="1856570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 name="Picture 16">
            <a:extLst>
              <a:ext uri="{FF2B5EF4-FFF2-40B4-BE49-F238E27FC236}">
                <a16:creationId xmlns:a16="http://schemas.microsoft.com/office/drawing/2014/main" id="{392DF9F8-5B98-5D45-AEEE-3BA11514DEFA}"/>
              </a:ext>
            </a:extLst>
          </p:cNvPr>
          <p:cNvPicPr>
            <a:picLocks noChangeAspect="1"/>
          </p:cNvPicPr>
          <p:nvPr/>
        </p:nvPicPr>
        <p:blipFill>
          <a:blip r:embed="rId8"/>
          <a:stretch>
            <a:fillRect/>
          </a:stretch>
        </p:blipFill>
        <p:spPr>
          <a:xfrm>
            <a:off x="837278" y="637201"/>
            <a:ext cx="7490294" cy="4261145"/>
          </a:xfrm>
          <a:prstGeom prst="rect">
            <a:avLst/>
          </a:prstGeom>
        </p:spPr>
      </p:pic>
      <p:sp>
        <p:nvSpPr>
          <p:cNvPr id="6" name="TextBox 5">
            <a:extLst>
              <a:ext uri="{FF2B5EF4-FFF2-40B4-BE49-F238E27FC236}">
                <a16:creationId xmlns:a16="http://schemas.microsoft.com/office/drawing/2014/main" id="{CA10C134-4618-CC43-9574-9AD52D01C2DD}"/>
              </a:ext>
            </a:extLst>
          </p:cNvPr>
          <p:cNvSpPr txBox="1"/>
          <p:nvPr userDrawn="1"/>
        </p:nvSpPr>
        <p:spPr>
          <a:xfrm>
            <a:off x="0" y="25449488"/>
            <a:ext cx="51206400" cy="830997"/>
          </a:xfrm>
          <a:prstGeom prst="rect">
            <a:avLst/>
          </a:prstGeom>
          <a:solidFill>
            <a:schemeClr val="accent2"/>
          </a:solidFill>
        </p:spPr>
        <p:txBody>
          <a:bodyPr wrap="square" rtlCol="0">
            <a:spAutoFit/>
          </a:bodyPr>
          <a:lstStyle/>
          <a:p>
            <a:r>
              <a:rPr lang="en-US" sz="4800" i="1" dirty="0">
                <a:solidFill>
                  <a:schemeClr val="bg1"/>
                </a:solidFill>
              </a:rPr>
              <a:t>The Fetal Heart Society is a 501(c) nonprofit formed to advance the field of fetal cardiovascular care &amp; science through collaborative research, education and mentorship and is sponsored by:</a:t>
            </a:r>
          </a:p>
        </p:txBody>
      </p:sp>
    </p:spTree>
    <p:extLst>
      <p:ext uri="{BB962C8B-B14F-4D97-AF65-F5344CB8AC3E}">
        <p14:creationId xmlns:p14="http://schemas.microsoft.com/office/powerpoint/2010/main" val="163264415"/>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84" r:id="rId3"/>
    <p:sldLayoutId id="2147483685" r:id="rId4"/>
    <p:sldLayoutId id="2147483686" r:id="rId5"/>
    <p:sldLayoutId id="2147483692" r:id="rId6"/>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0">
            <a:extLst>
              <a:ext uri="{FF2B5EF4-FFF2-40B4-BE49-F238E27FC236}">
                <a16:creationId xmlns:a16="http://schemas.microsoft.com/office/drawing/2014/main" id="{8A5E4763-B6C1-C848-A201-362D1DD52AC3}"/>
              </a:ext>
            </a:extLst>
          </p:cNvPr>
          <p:cNvSpPr txBox="1">
            <a:spLocks noChangeArrowheads="1"/>
          </p:cNvSpPr>
          <p:nvPr/>
        </p:nvSpPr>
        <p:spPr bwMode="auto">
          <a:xfrm>
            <a:off x="40067373" y="18028106"/>
            <a:ext cx="10510836"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800">
                <a:solidFill>
                  <a:srgbClr val="000000"/>
                </a:solidFill>
                <a:latin typeface="Arial" charset="0"/>
                <a:ea typeface="ヒラギノ角ゴ ProN W3" charset="0"/>
                <a:cs typeface="ヒラギノ角ゴ ProN W3" charset="0"/>
                <a:sym typeface="Arial" charset="0"/>
              </a:defRPr>
            </a:lvl1pPr>
            <a:lvl2pPr marL="742950" indent="-285750">
              <a:defRPr sz="10800">
                <a:solidFill>
                  <a:srgbClr val="000000"/>
                </a:solidFill>
                <a:latin typeface="Arial" charset="0"/>
                <a:ea typeface="ヒラギノ角ゴ ProN W3" charset="0"/>
                <a:cs typeface="ヒラギノ角ゴ ProN W3" charset="0"/>
                <a:sym typeface="Arial" charset="0"/>
              </a:defRPr>
            </a:lvl2pPr>
            <a:lvl3pPr marL="1143000" indent="-228600">
              <a:defRPr sz="10800">
                <a:solidFill>
                  <a:srgbClr val="000000"/>
                </a:solidFill>
                <a:latin typeface="Arial" charset="0"/>
                <a:ea typeface="ヒラギノ角ゴ ProN W3" charset="0"/>
                <a:cs typeface="ヒラギノ角ゴ ProN W3" charset="0"/>
                <a:sym typeface="Arial" charset="0"/>
              </a:defRPr>
            </a:lvl3pPr>
            <a:lvl4pPr marL="1600200" indent="-228600">
              <a:defRPr sz="10800">
                <a:solidFill>
                  <a:srgbClr val="000000"/>
                </a:solidFill>
                <a:latin typeface="Arial" charset="0"/>
                <a:ea typeface="ヒラギノ角ゴ ProN W3" charset="0"/>
                <a:cs typeface="ヒラギノ角ゴ ProN W3" charset="0"/>
                <a:sym typeface="Arial" charset="0"/>
              </a:defRPr>
            </a:lvl4pPr>
            <a:lvl5pPr marL="2057400" indent="-228600">
              <a:defRPr sz="108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108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108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108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10800">
                <a:solidFill>
                  <a:srgbClr val="000000"/>
                </a:solidFill>
                <a:latin typeface="Arial" charset="0"/>
                <a:ea typeface="ヒラギノ角ゴ ProN W3" charset="0"/>
                <a:cs typeface="ヒラギノ角ゴ ProN W3" charset="0"/>
                <a:sym typeface="Arial" charset="0"/>
              </a:defRPr>
            </a:lvl9pPr>
          </a:lstStyle>
          <a:p>
            <a:pPr marL="571499" indent="-571499">
              <a:buFont typeface="Arial"/>
              <a:buChar char="•"/>
              <a:defRPr/>
            </a:pPr>
            <a:r>
              <a:rPr lang="en-US" sz="3200" dirty="0"/>
              <a:t>Cardiology Patient Research Fund, CNHI</a:t>
            </a:r>
          </a:p>
          <a:p>
            <a:pPr marL="571499" indent="-571499">
              <a:buFont typeface="Arial"/>
              <a:buChar char="•"/>
              <a:defRPr/>
            </a:pPr>
            <a:r>
              <a:rPr lang="en-US" sz="3200" dirty="0"/>
              <a:t>NIH P20MD000198</a:t>
            </a:r>
          </a:p>
          <a:p>
            <a:pPr marL="571499" indent="-571499">
              <a:buFont typeface="Arial"/>
              <a:buChar char="•"/>
              <a:defRPr/>
            </a:pPr>
            <a:r>
              <a:rPr lang="en-US" sz="3200" dirty="0"/>
              <a:t>Seelig Cardiology Research Fund </a:t>
            </a:r>
          </a:p>
          <a:p>
            <a:pPr marL="571499" indent="-571499">
              <a:buFont typeface="Arial"/>
              <a:buChar char="•"/>
              <a:defRPr/>
            </a:pPr>
            <a:r>
              <a:rPr lang="en-US" sz="3200" dirty="0"/>
              <a:t>GE Healthcare Educational Grant</a:t>
            </a:r>
          </a:p>
          <a:p>
            <a:pPr>
              <a:defRPr/>
            </a:pPr>
            <a:endParaRPr lang="en-US" sz="3400" dirty="0"/>
          </a:p>
        </p:txBody>
      </p:sp>
      <p:sp>
        <p:nvSpPr>
          <p:cNvPr id="5" name="TextBox 10">
            <a:extLst>
              <a:ext uri="{FF2B5EF4-FFF2-40B4-BE49-F238E27FC236}">
                <a16:creationId xmlns:a16="http://schemas.microsoft.com/office/drawing/2014/main" id="{B3B5A8E6-BBDC-5C46-B040-E297B3276F20}"/>
              </a:ext>
            </a:extLst>
          </p:cNvPr>
          <p:cNvSpPr txBox="1">
            <a:spLocks noChangeArrowheads="1"/>
          </p:cNvSpPr>
          <p:nvPr/>
        </p:nvSpPr>
        <p:spPr bwMode="auto">
          <a:xfrm>
            <a:off x="40003414" y="22050211"/>
            <a:ext cx="10510836"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800">
                <a:solidFill>
                  <a:srgbClr val="000000"/>
                </a:solidFill>
                <a:latin typeface="Arial" charset="0"/>
                <a:ea typeface="ヒラギノ角ゴ ProN W3" charset="0"/>
                <a:cs typeface="ヒラギノ角ゴ ProN W3" charset="0"/>
                <a:sym typeface="Arial" charset="0"/>
              </a:defRPr>
            </a:lvl1pPr>
            <a:lvl2pPr marL="742950" indent="-285750">
              <a:defRPr sz="10800">
                <a:solidFill>
                  <a:srgbClr val="000000"/>
                </a:solidFill>
                <a:latin typeface="Arial" charset="0"/>
                <a:ea typeface="ヒラギノ角ゴ ProN W3" charset="0"/>
                <a:cs typeface="ヒラギノ角ゴ ProN W3" charset="0"/>
                <a:sym typeface="Arial" charset="0"/>
              </a:defRPr>
            </a:lvl2pPr>
            <a:lvl3pPr marL="1143000" indent="-228600">
              <a:defRPr sz="10800">
                <a:solidFill>
                  <a:srgbClr val="000000"/>
                </a:solidFill>
                <a:latin typeface="Arial" charset="0"/>
                <a:ea typeface="ヒラギノ角ゴ ProN W3" charset="0"/>
                <a:cs typeface="ヒラギノ角ゴ ProN W3" charset="0"/>
                <a:sym typeface="Arial" charset="0"/>
              </a:defRPr>
            </a:lvl3pPr>
            <a:lvl4pPr marL="1600200" indent="-228600">
              <a:defRPr sz="10800">
                <a:solidFill>
                  <a:srgbClr val="000000"/>
                </a:solidFill>
                <a:latin typeface="Arial" charset="0"/>
                <a:ea typeface="ヒラギノ角ゴ ProN W3" charset="0"/>
                <a:cs typeface="ヒラギノ角ゴ ProN W3" charset="0"/>
                <a:sym typeface="Arial" charset="0"/>
              </a:defRPr>
            </a:lvl4pPr>
            <a:lvl5pPr marL="2057400" indent="-228600">
              <a:defRPr sz="108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108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108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108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10800">
                <a:solidFill>
                  <a:srgbClr val="000000"/>
                </a:solidFill>
                <a:latin typeface="Arial" charset="0"/>
                <a:ea typeface="ヒラギノ角ゴ ProN W3" charset="0"/>
                <a:cs typeface="ヒラギノ角ゴ ProN W3" charset="0"/>
                <a:sym typeface="Arial" charset="0"/>
              </a:defRPr>
            </a:lvl9pPr>
          </a:lstStyle>
          <a:p>
            <a:pPr marL="571499" indent="-571499">
              <a:buFont typeface="Arial"/>
              <a:buChar char="•"/>
              <a:defRPr/>
            </a:pPr>
            <a:r>
              <a:rPr lang="en-US" sz="3200" dirty="0"/>
              <a:t>Data Coordinating Center, University of Utah</a:t>
            </a:r>
          </a:p>
          <a:p>
            <a:pPr marL="571499" indent="-571499">
              <a:buFont typeface="Arial"/>
              <a:buChar char="•"/>
              <a:defRPr/>
            </a:pPr>
            <a:r>
              <a:rPr lang="en-US" sz="3200" dirty="0"/>
              <a:t>Heather </a:t>
            </a:r>
            <a:r>
              <a:rPr lang="en-US" sz="3200" dirty="0" err="1"/>
              <a:t>Gramse</a:t>
            </a:r>
            <a:endParaRPr lang="en-US" sz="3200" dirty="0"/>
          </a:p>
          <a:p>
            <a:pPr>
              <a:defRPr/>
            </a:pPr>
            <a:endParaRPr lang="en-US" sz="3400" dirty="0"/>
          </a:p>
        </p:txBody>
      </p:sp>
      <p:sp>
        <p:nvSpPr>
          <p:cNvPr id="6" name="TextBox 10">
            <a:extLst>
              <a:ext uri="{FF2B5EF4-FFF2-40B4-BE49-F238E27FC236}">
                <a16:creationId xmlns:a16="http://schemas.microsoft.com/office/drawing/2014/main" id="{2D44FAEF-1A3F-9D49-A6AF-7342799653BE}"/>
              </a:ext>
            </a:extLst>
          </p:cNvPr>
          <p:cNvSpPr txBox="1">
            <a:spLocks noChangeArrowheads="1"/>
          </p:cNvSpPr>
          <p:nvPr/>
        </p:nvSpPr>
        <p:spPr bwMode="auto">
          <a:xfrm>
            <a:off x="40165421" y="24121389"/>
            <a:ext cx="1051083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800">
                <a:solidFill>
                  <a:srgbClr val="000000"/>
                </a:solidFill>
                <a:latin typeface="Arial" charset="0"/>
                <a:ea typeface="ヒラギノ角ゴ ProN W3" charset="0"/>
                <a:cs typeface="ヒラギノ角ゴ ProN W3" charset="0"/>
                <a:sym typeface="Arial" charset="0"/>
              </a:defRPr>
            </a:lvl1pPr>
            <a:lvl2pPr marL="742950" indent="-285750">
              <a:defRPr sz="10800">
                <a:solidFill>
                  <a:srgbClr val="000000"/>
                </a:solidFill>
                <a:latin typeface="Arial" charset="0"/>
                <a:ea typeface="ヒラギノ角ゴ ProN W3" charset="0"/>
                <a:cs typeface="ヒラギノ角ゴ ProN W3" charset="0"/>
                <a:sym typeface="Arial" charset="0"/>
              </a:defRPr>
            </a:lvl2pPr>
            <a:lvl3pPr marL="1143000" indent="-228600">
              <a:defRPr sz="10800">
                <a:solidFill>
                  <a:srgbClr val="000000"/>
                </a:solidFill>
                <a:latin typeface="Arial" charset="0"/>
                <a:ea typeface="ヒラギノ角ゴ ProN W3" charset="0"/>
                <a:cs typeface="ヒラギノ角ゴ ProN W3" charset="0"/>
                <a:sym typeface="Arial" charset="0"/>
              </a:defRPr>
            </a:lvl3pPr>
            <a:lvl4pPr marL="1600200" indent="-228600">
              <a:defRPr sz="10800">
                <a:solidFill>
                  <a:srgbClr val="000000"/>
                </a:solidFill>
                <a:latin typeface="Arial" charset="0"/>
                <a:ea typeface="ヒラギノ角ゴ ProN W3" charset="0"/>
                <a:cs typeface="ヒラギノ角ゴ ProN W3" charset="0"/>
                <a:sym typeface="Arial" charset="0"/>
              </a:defRPr>
            </a:lvl4pPr>
            <a:lvl5pPr marL="2057400" indent="-228600">
              <a:defRPr sz="108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108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108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108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10800">
                <a:solidFill>
                  <a:srgbClr val="000000"/>
                </a:solidFill>
                <a:latin typeface="Arial" charset="0"/>
                <a:ea typeface="ヒラギノ角ゴ ProN W3" charset="0"/>
                <a:cs typeface="ヒラギノ角ゴ ProN W3" charset="0"/>
                <a:sym typeface="Arial" charset="0"/>
              </a:defRPr>
            </a:lvl9pPr>
          </a:lstStyle>
          <a:p>
            <a:pPr marL="571499" indent="-571499">
              <a:buFont typeface="Arial"/>
              <a:buChar char="•"/>
              <a:defRPr/>
            </a:pPr>
            <a:r>
              <a:rPr lang="en-US" sz="3200" dirty="0"/>
              <a:t>none</a:t>
            </a:r>
          </a:p>
          <a:p>
            <a:pPr>
              <a:defRPr/>
            </a:pPr>
            <a:endParaRPr lang="en-US" sz="3400" dirty="0"/>
          </a:p>
        </p:txBody>
      </p:sp>
      <p:sp>
        <p:nvSpPr>
          <p:cNvPr id="7" name="TextBox 10">
            <a:extLst>
              <a:ext uri="{FF2B5EF4-FFF2-40B4-BE49-F238E27FC236}">
                <a16:creationId xmlns:a16="http://schemas.microsoft.com/office/drawing/2014/main" id="{59E0E572-BC82-034C-B72C-289A74C0DA08}"/>
              </a:ext>
            </a:extLst>
          </p:cNvPr>
          <p:cNvSpPr txBox="1">
            <a:spLocks noChangeArrowheads="1"/>
          </p:cNvSpPr>
          <p:nvPr/>
        </p:nvSpPr>
        <p:spPr bwMode="auto">
          <a:xfrm>
            <a:off x="727833" y="22357987"/>
            <a:ext cx="10510836"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800">
                <a:solidFill>
                  <a:srgbClr val="000000"/>
                </a:solidFill>
                <a:latin typeface="Arial" charset="0"/>
                <a:ea typeface="ヒラギノ角ゴ ProN W3" charset="0"/>
                <a:cs typeface="ヒラギノ角ゴ ProN W3" charset="0"/>
                <a:sym typeface="Arial" charset="0"/>
              </a:defRPr>
            </a:lvl1pPr>
            <a:lvl2pPr marL="742950" indent="-285750">
              <a:defRPr sz="10800">
                <a:solidFill>
                  <a:srgbClr val="000000"/>
                </a:solidFill>
                <a:latin typeface="Arial" charset="0"/>
                <a:ea typeface="ヒラギノ角ゴ ProN W3" charset="0"/>
                <a:cs typeface="ヒラギノ角ゴ ProN W3" charset="0"/>
                <a:sym typeface="Arial" charset="0"/>
              </a:defRPr>
            </a:lvl2pPr>
            <a:lvl3pPr marL="1143000" indent="-228600">
              <a:defRPr sz="10800">
                <a:solidFill>
                  <a:srgbClr val="000000"/>
                </a:solidFill>
                <a:latin typeface="Arial" charset="0"/>
                <a:ea typeface="ヒラギノ角ゴ ProN W3" charset="0"/>
                <a:cs typeface="ヒラギノ角ゴ ProN W3" charset="0"/>
                <a:sym typeface="Arial" charset="0"/>
              </a:defRPr>
            </a:lvl3pPr>
            <a:lvl4pPr marL="1600200" indent="-228600">
              <a:defRPr sz="10800">
                <a:solidFill>
                  <a:srgbClr val="000000"/>
                </a:solidFill>
                <a:latin typeface="Arial" charset="0"/>
                <a:ea typeface="ヒラギノ角ゴ ProN W3" charset="0"/>
                <a:cs typeface="ヒラギノ角ゴ ProN W3" charset="0"/>
                <a:sym typeface="Arial" charset="0"/>
              </a:defRPr>
            </a:lvl4pPr>
            <a:lvl5pPr marL="2057400" indent="-228600">
              <a:defRPr sz="108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108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108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108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10800">
                <a:solidFill>
                  <a:srgbClr val="000000"/>
                </a:solidFill>
                <a:latin typeface="Arial" charset="0"/>
                <a:ea typeface="ヒラギノ角ゴ ProN W3" charset="0"/>
                <a:cs typeface="ヒラギノ角ゴ ProN W3" charset="0"/>
                <a:sym typeface="Arial" charset="0"/>
              </a:defRPr>
            </a:lvl9pPr>
          </a:lstStyle>
          <a:p>
            <a:pPr marL="571499" indent="-571499">
              <a:buFont typeface="Arial"/>
              <a:buChar char="•"/>
              <a:defRPr/>
            </a:pPr>
            <a:r>
              <a:rPr lang="en-US" sz="3200" dirty="0"/>
              <a:t>Principal Investigator(s):</a:t>
            </a:r>
          </a:p>
          <a:p>
            <a:pPr marL="571499" indent="-571499">
              <a:buFont typeface="Arial"/>
              <a:buChar char="•"/>
              <a:defRPr/>
            </a:pPr>
            <a:r>
              <a:rPr lang="en-US" sz="3200" dirty="0"/>
              <a:t>Senior Investigator(s)</a:t>
            </a:r>
          </a:p>
          <a:p>
            <a:pPr marL="571499" indent="-571499">
              <a:buFont typeface="Arial"/>
              <a:buChar char="•"/>
              <a:defRPr/>
            </a:pPr>
            <a:r>
              <a:rPr lang="en-US" sz="3200" dirty="0"/>
              <a:t>Working Group:</a:t>
            </a:r>
          </a:p>
          <a:p>
            <a:pPr>
              <a:defRPr/>
            </a:pPr>
            <a:endParaRPr lang="en-US" sz="3400" dirty="0"/>
          </a:p>
        </p:txBody>
      </p:sp>
      <p:sp>
        <p:nvSpPr>
          <p:cNvPr id="9" name="Title 8">
            <a:extLst>
              <a:ext uri="{FF2B5EF4-FFF2-40B4-BE49-F238E27FC236}">
                <a16:creationId xmlns:a16="http://schemas.microsoft.com/office/drawing/2014/main" id="{5A801D9B-8CAE-B94F-986F-81813CA3D63E}"/>
              </a:ext>
            </a:extLst>
          </p:cNvPr>
          <p:cNvSpPr>
            <a:spLocks noGrp="1"/>
          </p:cNvSpPr>
          <p:nvPr>
            <p:ph type="title"/>
          </p:nvPr>
        </p:nvSpPr>
        <p:spPr/>
        <p:txBody>
          <a:bodyPr/>
          <a:lstStyle/>
          <a:p>
            <a:endParaRPr lang="en-US"/>
          </a:p>
        </p:txBody>
      </p:sp>
      <p:sp>
        <p:nvSpPr>
          <p:cNvPr id="2" name="TextBox 1">
            <a:extLst>
              <a:ext uri="{FF2B5EF4-FFF2-40B4-BE49-F238E27FC236}">
                <a16:creationId xmlns:a16="http://schemas.microsoft.com/office/drawing/2014/main" id="{AE051552-C967-D341-8B99-29AE2D41CDF8}"/>
              </a:ext>
            </a:extLst>
          </p:cNvPr>
          <p:cNvSpPr txBox="1"/>
          <p:nvPr/>
        </p:nvSpPr>
        <p:spPr>
          <a:xfrm>
            <a:off x="11706497" y="3759200"/>
            <a:ext cx="30251400" cy="400110"/>
          </a:xfrm>
          <a:prstGeom prst="rect">
            <a:avLst/>
          </a:prstGeom>
          <a:noFill/>
        </p:spPr>
        <p:txBody>
          <a:bodyPr wrap="square" rtlCol="0">
            <a:spAutoFit/>
          </a:bodyPr>
          <a:lstStyle/>
          <a:p>
            <a:endParaRPr lang="en-US" sz="2000"/>
          </a:p>
        </p:txBody>
      </p:sp>
      <p:sp>
        <p:nvSpPr>
          <p:cNvPr id="8" name="TextBox 10">
            <a:extLst>
              <a:ext uri="{FF2B5EF4-FFF2-40B4-BE49-F238E27FC236}">
                <a16:creationId xmlns:a16="http://schemas.microsoft.com/office/drawing/2014/main" id="{8A5E4763-B6C1-C848-A201-362D1DD52AC3}"/>
              </a:ext>
            </a:extLst>
          </p:cNvPr>
          <p:cNvSpPr txBox="1">
            <a:spLocks noChangeArrowheads="1"/>
          </p:cNvSpPr>
          <p:nvPr/>
        </p:nvSpPr>
        <p:spPr bwMode="auto">
          <a:xfrm>
            <a:off x="40165420" y="13525518"/>
            <a:ext cx="1034882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800">
                <a:solidFill>
                  <a:srgbClr val="000000"/>
                </a:solidFill>
                <a:latin typeface="Arial" charset="0"/>
                <a:ea typeface="ヒラギノ角ゴ ProN W3" charset="0"/>
                <a:cs typeface="ヒラギノ角ゴ ProN W3" charset="0"/>
                <a:sym typeface="Arial" charset="0"/>
              </a:defRPr>
            </a:lvl1pPr>
            <a:lvl2pPr marL="742950" indent="-285750">
              <a:defRPr sz="10800">
                <a:solidFill>
                  <a:srgbClr val="000000"/>
                </a:solidFill>
                <a:latin typeface="Arial" charset="0"/>
                <a:ea typeface="ヒラギノ角ゴ ProN W3" charset="0"/>
                <a:cs typeface="ヒラギノ角ゴ ProN W3" charset="0"/>
                <a:sym typeface="Arial" charset="0"/>
              </a:defRPr>
            </a:lvl2pPr>
            <a:lvl3pPr marL="1143000" indent="-228600">
              <a:defRPr sz="10800">
                <a:solidFill>
                  <a:srgbClr val="000000"/>
                </a:solidFill>
                <a:latin typeface="Arial" charset="0"/>
                <a:ea typeface="ヒラギノ角ゴ ProN W3" charset="0"/>
                <a:cs typeface="ヒラギノ角ゴ ProN W3" charset="0"/>
                <a:sym typeface="Arial" charset="0"/>
              </a:defRPr>
            </a:lvl3pPr>
            <a:lvl4pPr marL="1600200" indent="-228600">
              <a:defRPr sz="10800">
                <a:solidFill>
                  <a:srgbClr val="000000"/>
                </a:solidFill>
                <a:latin typeface="Arial" charset="0"/>
                <a:ea typeface="ヒラギノ角ゴ ProN W3" charset="0"/>
                <a:cs typeface="ヒラギノ角ゴ ProN W3" charset="0"/>
                <a:sym typeface="Arial" charset="0"/>
              </a:defRPr>
            </a:lvl4pPr>
            <a:lvl5pPr marL="2057400" indent="-228600">
              <a:defRPr sz="108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108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108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108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10800">
                <a:solidFill>
                  <a:srgbClr val="000000"/>
                </a:solidFill>
                <a:latin typeface="Arial" charset="0"/>
                <a:ea typeface="ヒラギノ角ゴ ProN W3" charset="0"/>
                <a:cs typeface="ヒラギノ角ゴ ProN W3" charset="0"/>
                <a:sym typeface="Arial" charset="0"/>
              </a:defRPr>
            </a:lvl9pPr>
          </a:lstStyle>
          <a:p>
            <a:pPr marL="571499" indent="-571499">
              <a:buFont typeface="Arial"/>
              <a:buChar char="•"/>
              <a:defRPr/>
            </a:pPr>
            <a:r>
              <a:rPr lang="en-US" sz="3200" dirty="0"/>
              <a:t>Text</a:t>
            </a:r>
          </a:p>
          <a:p>
            <a:pPr>
              <a:defRPr/>
            </a:pPr>
            <a:endParaRPr lang="en-US" sz="3400" dirty="0"/>
          </a:p>
        </p:txBody>
      </p:sp>
      <p:sp>
        <p:nvSpPr>
          <p:cNvPr id="10" name="TextBox 10">
            <a:extLst>
              <a:ext uri="{FF2B5EF4-FFF2-40B4-BE49-F238E27FC236}">
                <a16:creationId xmlns:a16="http://schemas.microsoft.com/office/drawing/2014/main" id="{8A5E4763-B6C1-C848-A201-362D1DD52AC3}"/>
              </a:ext>
            </a:extLst>
          </p:cNvPr>
          <p:cNvSpPr txBox="1">
            <a:spLocks noChangeArrowheads="1"/>
          </p:cNvSpPr>
          <p:nvPr/>
        </p:nvSpPr>
        <p:spPr bwMode="auto">
          <a:xfrm>
            <a:off x="40229380" y="6444608"/>
            <a:ext cx="1034882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800">
                <a:solidFill>
                  <a:srgbClr val="000000"/>
                </a:solidFill>
                <a:latin typeface="Arial" charset="0"/>
                <a:ea typeface="ヒラギノ角ゴ ProN W3" charset="0"/>
                <a:cs typeface="ヒラギノ角ゴ ProN W3" charset="0"/>
                <a:sym typeface="Arial" charset="0"/>
              </a:defRPr>
            </a:lvl1pPr>
            <a:lvl2pPr marL="742950" indent="-285750">
              <a:defRPr sz="10800">
                <a:solidFill>
                  <a:srgbClr val="000000"/>
                </a:solidFill>
                <a:latin typeface="Arial" charset="0"/>
                <a:ea typeface="ヒラギノ角ゴ ProN W3" charset="0"/>
                <a:cs typeface="ヒラギノ角ゴ ProN W3" charset="0"/>
                <a:sym typeface="Arial" charset="0"/>
              </a:defRPr>
            </a:lvl2pPr>
            <a:lvl3pPr marL="1143000" indent="-228600">
              <a:defRPr sz="10800">
                <a:solidFill>
                  <a:srgbClr val="000000"/>
                </a:solidFill>
                <a:latin typeface="Arial" charset="0"/>
                <a:ea typeface="ヒラギノ角ゴ ProN W3" charset="0"/>
                <a:cs typeface="ヒラギノ角ゴ ProN W3" charset="0"/>
                <a:sym typeface="Arial" charset="0"/>
              </a:defRPr>
            </a:lvl3pPr>
            <a:lvl4pPr marL="1600200" indent="-228600">
              <a:defRPr sz="10800">
                <a:solidFill>
                  <a:srgbClr val="000000"/>
                </a:solidFill>
                <a:latin typeface="Arial" charset="0"/>
                <a:ea typeface="ヒラギノ角ゴ ProN W3" charset="0"/>
                <a:cs typeface="ヒラギノ角ゴ ProN W3" charset="0"/>
                <a:sym typeface="Arial" charset="0"/>
              </a:defRPr>
            </a:lvl4pPr>
            <a:lvl5pPr marL="2057400" indent="-228600">
              <a:defRPr sz="108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108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108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108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10800">
                <a:solidFill>
                  <a:srgbClr val="000000"/>
                </a:solidFill>
                <a:latin typeface="Arial" charset="0"/>
                <a:ea typeface="ヒラギノ角ゴ ProN W3" charset="0"/>
                <a:cs typeface="ヒラギノ角ゴ ProN W3" charset="0"/>
                <a:sym typeface="Arial" charset="0"/>
              </a:defRPr>
            </a:lvl9pPr>
          </a:lstStyle>
          <a:p>
            <a:pPr marL="571499" indent="-571499">
              <a:buFont typeface="Arial"/>
              <a:buChar char="•"/>
              <a:defRPr/>
            </a:pPr>
            <a:r>
              <a:rPr lang="en-US" sz="3200" dirty="0"/>
              <a:t>Text</a:t>
            </a:r>
          </a:p>
          <a:p>
            <a:pPr>
              <a:defRPr/>
            </a:pPr>
            <a:endParaRPr lang="en-US" sz="3400" dirty="0"/>
          </a:p>
        </p:txBody>
      </p:sp>
      <p:sp>
        <p:nvSpPr>
          <p:cNvPr id="11" name="TextBox 10">
            <a:extLst>
              <a:ext uri="{FF2B5EF4-FFF2-40B4-BE49-F238E27FC236}">
                <a16:creationId xmlns:a16="http://schemas.microsoft.com/office/drawing/2014/main" id="{8A5E4763-B6C1-C848-A201-362D1DD52AC3}"/>
              </a:ext>
            </a:extLst>
          </p:cNvPr>
          <p:cNvSpPr txBox="1">
            <a:spLocks noChangeArrowheads="1"/>
          </p:cNvSpPr>
          <p:nvPr/>
        </p:nvSpPr>
        <p:spPr bwMode="auto">
          <a:xfrm>
            <a:off x="808836" y="6439182"/>
            <a:ext cx="9445507" cy="1113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800">
                <a:solidFill>
                  <a:srgbClr val="000000"/>
                </a:solidFill>
                <a:latin typeface="Arial" charset="0"/>
                <a:ea typeface="ヒラギノ角ゴ ProN W3" charset="0"/>
                <a:cs typeface="ヒラギノ角ゴ ProN W3" charset="0"/>
                <a:sym typeface="Arial" charset="0"/>
              </a:defRPr>
            </a:lvl1pPr>
            <a:lvl2pPr marL="742950" indent="-285750">
              <a:defRPr sz="10800">
                <a:solidFill>
                  <a:srgbClr val="000000"/>
                </a:solidFill>
                <a:latin typeface="Arial" charset="0"/>
                <a:ea typeface="ヒラギノ角ゴ ProN W3" charset="0"/>
                <a:cs typeface="ヒラギノ角ゴ ProN W3" charset="0"/>
                <a:sym typeface="Arial" charset="0"/>
              </a:defRPr>
            </a:lvl2pPr>
            <a:lvl3pPr marL="1143000" indent="-228600">
              <a:defRPr sz="10800">
                <a:solidFill>
                  <a:srgbClr val="000000"/>
                </a:solidFill>
                <a:latin typeface="Arial" charset="0"/>
                <a:ea typeface="ヒラギノ角ゴ ProN W3" charset="0"/>
                <a:cs typeface="ヒラギノ角ゴ ProN W3" charset="0"/>
                <a:sym typeface="Arial" charset="0"/>
              </a:defRPr>
            </a:lvl3pPr>
            <a:lvl4pPr marL="1600200" indent="-228600">
              <a:defRPr sz="10800">
                <a:solidFill>
                  <a:srgbClr val="000000"/>
                </a:solidFill>
                <a:latin typeface="Arial" charset="0"/>
                <a:ea typeface="ヒラギノ角ゴ ProN W3" charset="0"/>
                <a:cs typeface="ヒラギノ角ゴ ProN W3" charset="0"/>
                <a:sym typeface="Arial" charset="0"/>
              </a:defRPr>
            </a:lvl4pPr>
            <a:lvl5pPr marL="2057400" indent="-228600">
              <a:defRPr sz="108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108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108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108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10800">
                <a:solidFill>
                  <a:srgbClr val="000000"/>
                </a:solidFill>
                <a:latin typeface="Arial" charset="0"/>
                <a:ea typeface="ヒラギノ角ゴ ProN W3" charset="0"/>
                <a:cs typeface="ヒラギノ角ゴ ProN W3" charset="0"/>
                <a:sym typeface="Arial" charset="0"/>
              </a:defRPr>
            </a:lvl9pPr>
          </a:lstStyle>
          <a:p>
            <a:pPr marL="571499" indent="-571499">
              <a:buFont typeface="Arial"/>
              <a:buChar char="•"/>
              <a:defRPr/>
            </a:pPr>
            <a:r>
              <a:rPr lang="en-US" sz="3200" dirty="0"/>
              <a:t>Text</a:t>
            </a:r>
          </a:p>
          <a:p>
            <a:pPr>
              <a:defRPr/>
            </a:pPr>
            <a:endParaRPr lang="en-US" sz="3400" dirty="0"/>
          </a:p>
        </p:txBody>
      </p:sp>
      <p:sp>
        <p:nvSpPr>
          <p:cNvPr id="12" name="TextBox 11">
            <a:extLst>
              <a:ext uri="{FF2B5EF4-FFF2-40B4-BE49-F238E27FC236}">
                <a16:creationId xmlns:a16="http://schemas.microsoft.com/office/drawing/2014/main" id="{8A5E4763-B6C1-C848-A201-362D1DD52AC3}"/>
              </a:ext>
            </a:extLst>
          </p:cNvPr>
          <p:cNvSpPr txBox="1">
            <a:spLocks noChangeArrowheads="1"/>
          </p:cNvSpPr>
          <p:nvPr/>
        </p:nvSpPr>
        <p:spPr bwMode="auto">
          <a:xfrm>
            <a:off x="727833" y="11228896"/>
            <a:ext cx="9445507" cy="1113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800">
                <a:solidFill>
                  <a:srgbClr val="000000"/>
                </a:solidFill>
                <a:latin typeface="Arial" charset="0"/>
                <a:ea typeface="ヒラギノ角ゴ ProN W3" charset="0"/>
                <a:cs typeface="ヒラギノ角ゴ ProN W3" charset="0"/>
                <a:sym typeface="Arial" charset="0"/>
              </a:defRPr>
            </a:lvl1pPr>
            <a:lvl2pPr marL="742950" indent="-285750">
              <a:defRPr sz="10800">
                <a:solidFill>
                  <a:srgbClr val="000000"/>
                </a:solidFill>
                <a:latin typeface="Arial" charset="0"/>
                <a:ea typeface="ヒラギノ角ゴ ProN W3" charset="0"/>
                <a:cs typeface="ヒラギノ角ゴ ProN W3" charset="0"/>
                <a:sym typeface="Arial" charset="0"/>
              </a:defRPr>
            </a:lvl2pPr>
            <a:lvl3pPr marL="1143000" indent="-228600">
              <a:defRPr sz="10800">
                <a:solidFill>
                  <a:srgbClr val="000000"/>
                </a:solidFill>
                <a:latin typeface="Arial" charset="0"/>
                <a:ea typeface="ヒラギノ角ゴ ProN W3" charset="0"/>
                <a:cs typeface="ヒラギノ角ゴ ProN W3" charset="0"/>
                <a:sym typeface="Arial" charset="0"/>
              </a:defRPr>
            </a:lvl3pPr>
            <a:lvl4pPr marL="1600200" indent="-228600">
              <a:defRPr sz="10800">
                <a:solidFill>
                  <a:srgbClr val="000000"/>
                </a:solidFill>
                <a:latin typeface="Arial" charset="0"/>
                <a:ea typeface="ヒラギノ角ゴ ProN W3" charset="0"/>
                <a:cs typeface="ヒラギノ角ゴ ProN W3" charset="0"/>
                <a:sym typeface="Arial" charset="0"/>
              </a:defRPr>
            </a:lvl4pPr>
            <a:lvl5pPr marL="2057400" indent="-228600">
              <a:defRPr sz="108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108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108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108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10800">
                <a:solidFill>
                  <a:srgbClr val="000000"/>
                </a:solidFill>
                <a:latin typeface="Arial" charset="0"/>
                <a:ea typeface="ヒラギノ角ゴ ProN W3" charset="0"/>
                <a:cs typeface="ヒラギノ角ゴ ProN W3" charset="0"/>
                <a:sym typeface="Arial" charset="0"/>
              </a:defRPr>
            </a:lvl9pPr>
          </a:lstStyle>
          <a:p>
            <a:pPr marL="571499" indent="-571499">
              <a:buFont typeface="Arial"/>
              <a:buChar char="•"/>
              <a:defRPr/>
            </a:pPr>
            <a:r>
              <a:rPr lang="en-US" sz="3200" dirty="0"/>
              <a:t>Text</a:t>
            </a:r>
          </a:p>
          <a:p>
            <a:pPr>
              <a:defRPr/>
            </a:pPr>
            <a:endParaRPr lang="en-US" sz="3400" dirty="0"/>
          </a:p>
        </p:txBody>
      </p:sp>
      <p:sp>
        <p:nvSpPr>
          <p:cNvPr id="13" name="TextBox 12">
            <a:extLst>
              <a:ext uri="{FF2B5EF4-FFF2-40B4-BE49-F238E27FC236}">
                <a16:creationId xmlns:a16="http://schemas.microsoft.com/office/drawing/2014/main" id="{8A5E4763-B6C1-C848-A201-362D1DD52AC3}"/>
              </a:ext>
            </a:extLst>
          </p:cNvPr>
          <p:cNvSpPr txBox="1">
            <a:spLocks noChangeArrowheads="1"/>
          </p:cNvSpPr>
          <p:nvPr/>
        </p:nvSpPr>
        <p:spPr bwMode="auto">
          <a:xfrm>
            <a:off x="727832" y="14416875"/>
            <a:ext cx="9445507" cy="1113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800">
                <a:solidFill>
                  <a:srgbClr val="000000"/>
                </a:solidFill>
                <a:latin typeface="Arial" charset="0"/>
                <a:ea typeface="ヒラギノ角ゴ ProN W3" charset="0"/>
                <a:cs typeface="ヒラギノ角ゴ ProN W3" charset="0"/>
                <a:sym typeface="Arial" charset="0"/>
              </a:defRPr>
            </a:lvl1pPr>
            <a:lvl2pPr marL="742950" indent="-285750">
              <a:defRPr sz="10800">
                <a:solidFill>
                  <a:srgbClr val="000000"/>
                </a:solidFill>
                <a:latin typeface="Arial" charset="0"/>
                <a:ea typeface="ヒラギノ角ゴ ProN W3" charset="0"/>
                <a:cs typeface="ヒラギノ角ゴ ProN W3" charset="0"/>
                <a:sym typeface="Arial" charset="0"/>
              </a:defRPr>
            </a:lvl2pPr>
            <a:lvl3pPr marL="1143000" indent="-228600">
              <a:defRPr sz="10800">
                <a:solidFill>
                  <a:srgbClr val="000000"/>
                </a:solidFill>
                <a:latin typeface="Arial" charset="0"/>
                <a:ea typeface="ヒラギノ角ゴ ProN W3" charset="0"/>
                <a:cs typeface="ヒラギノ角ゴ ProN W3" charset="0"/>
                <a:sym typeface="Arial" charset="0"/>
              </a:defRPr>
            </a:lvl3pPr>
            <a:lvl4pPr marL="1600200" indent="-228600">
              <a:defRPr sz="10800">
                <a:solidFill>
                  <a:srgbClr val="000000"/>
                </a:solidFill>
                <a:latin typeface="Arial" charset="0"/>
                <a:ea typeface="ヒラギノ角ゴ ProN W3" charset="0"/>
                <a:cs typeface="ヒラギノ角ゴ ProN W3" charset="0"/>
                <a:sym typeface="Arial" charset="0"/>
              </a:defRPr>
            </a:lvl4pPr>
            <a:lvl5pPr marL="2057400" indent="-228600">
              <a:defRPr sz="108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108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108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108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10800">
                <a:solidFill>
                  <a:srgbClr val="000000"/>
                </a:solidFill>
                <a:latin typeface="Arial" charset="0"/>
                <a:ea typeface="ヒラギノ角ゴ ProN W3" charset="0"/>
                <a:cs typeface="ヒラギノ角ゴ ProN W3" charset="0"/>
                <a:sym typeface="Arial" charset="0"/>
              </a:defRPr>
            </a:lvl9pPr>
          </a:lstStyle>
          <a:p>
            <a:pPr marL="571499" indent="-571499">
              <a:buFont typeface="Arial"/>
              <a:buChar char="•"/>
              <a:defRPr/>
            </a:pPr>
            <a:r>
              <a:rPr lang="en-US" sz="3200" dirty="0"/>
              <a:t>Text</a:t>
            </a:r>
          </a:p>
          <a:p>
            <a:pPr>
              <a:defRPr/>
            </a:pPr>
            <a:endParaRPr lang="en-US" sz="3400" dirty="0"/>
          </a:p>
        </p:txBody>
      </p:sp>
    </p:spTree>
    <p:extLst>
      <p:ext uri="{BB962C8B-B14F-4D97-AF65-F5344CB8AC3E}">
        <p14:creationId xmlns:p14="http://schemas.microsoft.com/office/powerpoint/2010/main" val="3077537729"/>
      </p:ext>
    </p:extLst>
  </p:cSld>
  <p:clrMapOvr>
    <a:masterClrMapping/>
  </p:clrMapOvr>
</p:sld>
</file>

<file path=ppt/theme/theme1.xml><?xml version="1.0" encoding="utf-8"?>
<a:theme xmlns:a="http://schemas.openxmlformats.org/drawingml/2006/main" name="FHS slide templates 2019">
  <a:themeElements>
    <a:clrScheme name="Custom 3">
      <a:dk1>
        <a:srgbClr val="000000"/>
      </a:dk1>
      <a:lt1>
        <a:srgbClr val="FFFFFF"/>
      </a:lt1>
      <a:dk2>
        <a:srgbClr val="44546A"/>
      </a:dk2>
      <a:lt2>
        <a:srgbClr val="E7E6E6"/>
      </a:lt2>
      <a:accent1>
        <a:srgbClr val="1D187B"/>
      </a:accent1>
      <a:accent2>
        <a:srgbClr val="DA3653"/>
      </a:accent2>
      <a:accent3>
        <a:srgbClr val="F7F7F7"/>
      </a:accent3>
      <a:accent4>
        <a:srgbClr val="797979"/>
      </a:accent4>
      <a:accent5>
        <a:srgbClr val="000000"/>
      </a:accent5>
      <a:accent6>
        <a:srgbClr val="F7F7F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HS slide templates 2019" id="{DAE96987-80B8-A64F-AF4E-5430ABAD2B88}" vid="{9381A980-6D1C-BE44-B17D-5C8910A6EDBB}"/>
    </a:ext>
  </a:extLst>
</a:theme>
</file>

<file path=docProps/app.xml><?xml version="1.0" encoding="utf-8"?>
<Properties xmlns="http://schemas.openxmlformats.org/officeDocument/2006/extended-properties" xmlns:vt="http://schemas.openxmlformats.org/officeDocument/2006/docPropsVTypes">
  <Template>FHS slide templates 2019</Template>
  <TotalTime>59</TotalTime>
  <Words>44</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Bold</vt:lpstr>
      <vt:lpstr>Calibri</vt:lpstr>
      <vt:lpstr>Calibri Light</vt:lpstr>
      <vt:lpstr>FHS slide templates 2019</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Anita J. Moon-Grady</dc:creator>
  <cp:lastModifiedBy>Info NAFTNET</cp:lastModifiedBy>
  <cp:revision>14</cp:revision>
  <dcterms:created xsi:type="dcterms:W3CDTF">2019-02-28T19:31:02Z</dcterms:created>
  <dcterms:modified xsi:type="dcterms:W3CDTF">2023-08-11T16:04:13Z</dcterms:modified>
</cp:coreProperties>
</file>